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11.jpg" ContentType="image/pn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6" r:id="rId1"/>
  </p:sldMasterIdLst>
  <p:notesMasterIdLst>
    <p:notesMasterId r:id="rId27"/>
  </p:notesMasterIdLst>
  <p:sldIdLst>
    <p:sldId id="319" r:id="rId2"/>
    <p:sldId id="287" r:id="rId3"/>
    <p:sldId id="289" r:id="rId4"/>
    <p:sldId id="288" r:id="rId5"/>
    <p:sldId id="317" r:id="rId6"/>
    <p:sldId id="259" r:id="rId7"/>
    <p:sldId id="318" r:id="rId8"/>
    <p:sldId id="300" r:id="rId9"/>
    <p:sldId id="261" r:id="rId10"/>
    <p:sldId id="290" r:id="rId11"/>
    <p:sldId id="266" r:id="rId12"/>
    <p:sldId id="308" r:id="rId13"/>
    <p:sldId id="310" r:id="rId14"/>
    <p:sldId id="320" r:id="rId15"/>
    <p:sldId id="312" r:id="rId16"/>
    <p:sldId id="292" r:id="rId17"/>
    <p:sldId id="293" r:id="rId18"/>
    <p:sldId id="280" r:id="rId19"/>
    <p:sldId id="276" r:id="rId20"/>
    <p:sldId id="297" r:id="rId21"/>
    <p:sldId id="302" r:id="rId22"/>
    <p:sldId id="281" r:id="rId23"/>
    <p:sldId id="269" r:id="rId24"/>
    <p:sldId id="307" r:id="rId25"/>
    <p:sldId id="286" r:id="rId2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A2C0F"/>
    <a:srgbClr val="ED8600"/>
    <a:srgbClr val="F14124"/>
    <a:srgbClr val="21AB82"/>
    <a:srgbClr val="DC9F0C"/>
    <a:srgbClr val="314865"/>
    <a:srgbClr val="BC9C14"/>
    <a:srgbClr val="3F5D81"/>
    <a:srgbClr val="F5F5F5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7" autoAdjust="0"/>
    <p:restoredTop sz="94624" autoAdjust="0"/>
  </p:normalViewPr>
  <p:slideViewPr>
    <p:cSldViewPr snapToGrid="0">
      <p:cViewPr varScale="1">
        <p:scale>
          <a:sx n="88" d="100"/>
          <a:sy n="88" d="100"/>
        </p:scale>
        <p:origin x="582" y="78"/>
      </p:cViewPr>
      <p:guideLst>
        <p:guide orient="horz" pos="2958"/>
        <p:guide pos="57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7AFACBB1-1174-4432-BE6F-41B3ACC0B83F}" type="datetimeFigureOut">
              <a:rPr lang="zh-CN" altLang="en-US" smtClean="0"/>
              <a:pPr/>
              <a:t>2017/1/8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F10490FA-BF50-4B16-B630-490134ED6E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370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673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063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278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850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32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053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586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107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32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88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06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32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801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3171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470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32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14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2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89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32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086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DB37-21FE-466F-861C-5865DBFB10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17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543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29151"/>
            <a:ext cx="3429000" cy="228600"/>
          </a:xfrm>
          <a:prstGeom prst="rect">
            <a:avLst/>
          </a:prstGeom>
        </p:spPr>
        <p:txBody>
          <a:bodyPr/>
          <a:lstStyle/>
          <a:p>
            <a:fld id="{69F42ADB-7D30-4CDA-A166-333DE990463F}" type="datetimeFigureOut">
              <a:rPr lang="en-US" smtClean="0"/>
              <a:t>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36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 hidden="1"/>
          <p:cNvSpPr/>
          <p:nvPr userDrawn="1"/>
        </p:nvSpPr>
        <p:spPr>
          <a:xfrm>
            <a:off x="-126522" y="-74544"/>
            <a:ext cx="9451050" cy="529258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6227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629151"/>
            <a:ext cx="3429000" cy="22860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86A4963E-0D9B-45DC-9720-FEC0E036E7DC}" type="datetimeFigureOut">
              <a:rPr lang="zh-CN" altLang="en-US" smtClean="0"/>
              <a:pPr/>
              <a:t>2017/1/8</a:t>
            </a:fld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3C1EF214-A2F4-4BB1-A3DC-69933A723F5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78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背景与意义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目标与内容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思路与方法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成果与运用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总结与建议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/>
          <p:nvPr userDrawn="1"/>
        </p:nvSpPr>
        <p:spPr>
          <a:xfrm>
            <a:off x="0" y="954496"/>
            <a:ext cx="1268760" cy="591140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1160748" y="1196060"/>
            <a:ext cx="108012" cy="10801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9" name="五边形 18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1585464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目标与内容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思路与方法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成果与运用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总结与建议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组合 13"/>
          <p:cNvGrpSpPr/>
          <p:nvPr userDrawn="1"/>
        </p:nvGrpSpPr>
        <p:grpSpPr>
          <a:xfrm>
            <a:off x="0" y="1545636"/>
            <a:ext cx="1268760" cy="591140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背景与意义</a:t>
              </a: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直角三角形 11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8" name="五边形 17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804387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背景与意义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思路与方法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成果与运用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总结与建议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组合 13"/>
          <p:cNvGrpSpPr/>
          <p:nvPr userDrawn="1"/>
        </p:nvGrpSpPr>
        <p:grpSpPr>
          <a:xfrm>
            <a:off x="0" y="2140705"/>
            <a:ext cx="1268760" cy="591140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目标与内容</a:t>
              </a: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078404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背景与意义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目标与内容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成果与运用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总结与建议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 userDrawn="1"/>
        </p:nvGrpSpPr>
        <p:grpSpPr>
          <a:xfrm>
            <a:off x="0" y="2736195"/>
            <a:ext cx="1268760" cy="591140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b="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思路与方法</a:t>
              </a: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五边形 14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438621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背景与意义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目标与内容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思路与方法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总结与建议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组合 13"/>
          <p:cNvGrpSpPr/>
          <p:nvPr userDrawn="1"/>
        </p:nvGrpSpPr>
        <p:grpSpPr>
          <a:xfrm>
            <a:off x="0" y="3329985"/>
            <a:ext cx="1268760" cy="591140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成果与运用</a:t>
              </a:r>
              <a:endParaRPr lang="zh-CN" altLang="en-US" sz="14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650177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6876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>
            <p:extLst/>
          </p:nvPr>
        </p:nvGraphicFramePr>
        <p:xfrm>
          <a:off x="0" y="951570"/>
          <a:ext cx="1268760" cy="356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68760"/>
              </a:tblGrid>
              <a:tr h="59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背景与意义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目标与内容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思路与方法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成果与运用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组合 13"/>
          <p:cNvGrpSpPr/>
          <p:nvPr userDrawn="1"/>
        </p:nvGrpSpPr>
        <p:grpSpPr>
          <a:xfrm>
            <a:off x="0" y="3923711"/>
            <a:ext cx="1268760" cy="591140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kern="1200" dirty="0" smtClean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总结与建议</a:t>
              </a: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8458200" y="4514851"/>
            <a:ext cx="712721" cy="640070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8536625" y="4776879"/>
            <a:ext cx="739955" cy="378042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fld id="{170C0C04-E408-48A9-82A4-3716296300DE}" type="slidenum">
              <a:rPr lang="zh-CN" altLang="en-US" sz="14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7765908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869657"/>
            <a:ext cx="3429000" cy="21288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91843" y="4368483"/>
            <a:ext cx="9867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圆角矩形 8"/>
          <p:cNvSpPr/>
          <p:nvPr userDrawn="1"/>
        </p:nvSpPr>
        <p:spPr>
          <a:xfrm>
            <a:off x="0" y="4867274"/>
            <a:ext cx="8242852" cy="276225"/>
          </a:xfrm>
          <a:prstGeom prst="roundRect">
            <a:avLst>
              <a:gd name="adj" fmla="val 0"/>
            </a:avLst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143117" y="4819442"/>
            <a:ext cx="1798476" cy="3718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34" r:id="rId10"/>
    <p:sldLayoutId id="2147483735" r:id="rId11"/>
    <p:sldLayoutId id="214748374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9144000" cy="5143501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ea typeface="微软雅黑" pitchFamily="34" charset="-122"/>
              </a:rPr>
              <a:t>       </a:t>
            </a: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7790" y="758437"/>
            <a:ext cx="8968419" cy="1404000"/>
            <a:chOff x="87790" y="672198"/>
            <a:chExt cx="8968419" cy="1404000"/>
          </a:xfrm>
        </p:grpSpPr>
        <p:grpSp>
          <p:nvGrpSpPr>
            <p:cNvPr id="7" name="组合 6"/>
            <p:cNvGrpSpPr/>
            <p:nvPr/>
          </p:nvGrpSpPr>
          <p:grpSpPr>
            <a:xfrm>
              <a:off x="87790" y="672198"/>
              <a:ext cx="8968419" cy="1404000"/>
              <a:chOff x="119336" y="1052736"/>
              <a:chExt cx="11957892" cy="1872000"/>
            </a:xfrm>
          </p:grpSpPr>
          <p:sp>
            <p:nvSpPr>
              <p:cNvPr id="8" name="矩形 7"/>
              <p:cNvSpPr/>
              <p:nvPr userDrawn="1"/>
            </p:nvSpPr>
            <p:spPr>
              <a:xfrm>
                <a:off x="6123264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0" name="矩形 9"/>
              <p:cNvSpPr/>
              <p:nvPr userDrawn="1"/>
            </p:nvSpPr>
            <p:spPr>
              <a:xfrm>
                <a:off x="9125228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2" name="矩形 11"/>
              <p:cNvSpPr/>
              <p:nvPr userDrawn="1"/>
            </p:nvSpPr>
            <p:spPr>
              <a:xfrm>
                <a:off x="3121300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4" name="矩形 13"/>
              <p:cNvSpPr/>
              <p:nvPr userDrawn="1"/>
            </p:nvSpPr>
            <p:spPr>
              <a:xfrm>
                <a:off x="119336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6" t="3718" r="206" b="6411"/>
            <a:stretch/>
          </p:blipFill>
          <p:spPr>
            <a:xfrm>
              <a:off x="6882709" y="727169"/>
              <a:ext cx="2161596" cy="1295101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2" t="5700" r="-524" b="979"/>
            <a:stretch/>
          </p:blipFill>
          <p:spPr>
            <a:xfrm>
              <a:off x="2381901" y="717890"/>
              <a:ext cx="2127652" cy="1314803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17"/>
            <a:stretch/>
          </p:blipFill>
          <p:spPr>
            <a:xfrm>
              <a:off x="130539" y="721118"/>
              <a:ext cx="2130633" cy="130938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6" t="22851" r="9718" b="869"/>
            <a:stretch/>
          </p:blipFill>
          <p:spPr>
            <a:xfrm>
              <a:off x="4631236" y="723600"/>
              <a:ext cx="2129397" cy="1306906"/>
            </a:xfrm>
            <a:prstGeom prst="rect">
              <a:avLst/>
            </a:prstGeom>
          </p:spPr>
        </p:pic>
      </p:grpSp>
      <p:sp>
        <p:nvSpPr>
          <p:cNvPr id="22" name="矩形 21"/>
          <p:cNvSpPr/>
          <p:nvPr/>
        </p:nvSpPr>
        <p:spPr>
          <a:xfrm>
            <a:off x="0" y="2911601"/>
            <a:ext cx="9144000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1" i="0" u="none" strike="noStrike" kern="0" cap="none" spc="225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500" b="1" kern="0" spc="225" noProof="0" dirty="0">
                <a:solidFill>
                  <a:sysClr val="window" lastClr="FFFFFF">
                    <a:lumMod val="9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kumimoji="0" lang="zh-CN" altLang="en-US" sz="4500" b="1" i="0" u="none" strike="noStrike" kern="0" cap="none" spc="225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院校园文化建设研究</a:t>
            </a:r>
            <a:r>
              <a:rPr kumimoji="0" lang="en-US" altLang="zh-CN" sz="4500" b="1" i="0" u="none" strike="noStrike" kern="0" cap="none" spc="225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kumimoji="0" lang="zh-CN" altLang="en-US" sz="4500" b="1" i="0" u="none" strike="noStrike" kern="0" cap="none" spc="225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0" y="23922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+mj-ea"/>
                <a:ea typeface="+mj-ea"/>
              </a:rPr>
              <a:t>2015</a:t>
            </a:r>
            <a:r>
              <a:rPr lang="zh-CN" altLang="en-US" sz="2000" dirty="0" smtClean="0">
                <a:latin typeface="+mj-ea"/>
                <a:ea typeface="+mj-ea"/>
              </a:rPr>
              <a:t>年度院级课题研究汇报</a:t>
            </a:r>
            <a:endParaRPr lang="zh-CN" altLang="en-US" sz="2000" dirty="0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2301790" y="3792598"/>
            <a:ext cx="5188807" cy="792549"/>
            <a:chOff x="1824050" y="3792598"/>
            <a:chExt cx="5188807" cy="792549"/>
          </a:xfrm>
        </p:grpSpPr>
        <p:sp>
          <p:nvSpPr>
            <p:cNvPr id="26" name="文本框 25"/>
            <p:cNvSpPr txBox="1"/>
            <p:nvPr/>
          </p:nvSpPr>
          <p:spPr>
            <a:xfrm>
              <a:off x="4853168" y="3955088"/>
              <a:ext cx="21596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基础课部  杨长虹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4050" y="3792598"/>
              <a:ext cx="3243353" cy="792549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87790" y="758437"/>
            <a:ext cx="8968419" cy="1404000"/>
            <a:chOff x="87790" y="672198"/>
            <a:chExt cx="8968419" cy="1404000"/>
          </a:xfrm>
        </p:grpSpPr>
        <p:grpSp>
          <p:nvGrpSpPr>
            <p:cNvPr id="44" name="组合 43"/>
            <p:cNvGrpSpPr/>
            <p:nvPr/>
          </p:nvGrpSpPr>
          <p:grpSpPr>
            <a:xfrm>
              <a:off x="87790" y="672198"/>
              <a:ext cx="8968419" cy="1404000"/>
              <a:chOff x="119336" y="1052736"/>
              <a:chExt cx="11957892" cy="1872000"/>
            </a:xfrm>
          </p:grpSpPr>
          <p:sp>
            <p:nvSpPr>
              <p:cNvPr id="49" name="矩形 48"/>
              <p:cNvSpPr/>
              <p:nvPr userDrawn="1"/>
            </p:nvSpPr>
            <p:spPr>
              <a:xfrm>
                <a:off x="6123264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0" name="矩形 49"/>
              <p:cNvSpPr/>
              <p:nvPr userDrawn="1"/>
            </p:nvSpPr>
            <p:spPr>
              <a:xfrm>
                <a:off x="9125228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1" name="矩形 50"/>
              <p:cNvSpPr/>
              <p:nvPr userDrawn="1"/>
            </p:nvSpPr>
            <p:spPr>
              <a:xfrm>
                <a:off x="3121300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2" name="矩形 51"/>
              <p:cNvSpPr/>
              <p:nvPr userDrawn="1"/>
            </p:nvSpPr>
            <p:spPr>
              <a:xfrm>
                <a:off x="119336" y="1052736"/>
                <a:ext cx="2952000" cy="187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6" t="3718" r="206" b="6411"/>
            <a:stretch/>
          </p:blipFill>
          <p:spPr>
            <a:xfrm>
              <a:off x="6882709" y="736694"/>
              <a:ext cx="2124000" cy="1272576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2" t="5700" r="-524" b="979"/>
            <a:stretch/>
          </p:blipFill>
          <p:spPr>
            <a:xfrm>
              <a:off x="2381901" y="717890"/>
              <a:ext cx="2127652" cy="13148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17"/>
            <a:stretch/>
          </p:blipFill>
          <p:spPr>
            <a:xfrm>
              <a:off x="130539" y="721118"/>
              <a:ext cx="2130633" cy="130938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6" t="22851" r="9718" b="869"/>
            <a:stretch/>
          </p:blipFill>
          <p:spPr>
            <a:xfrm>
              <a:off x="4631236" y="723600"/>
              <a:ext cx="2129397" cy="1306906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2172769" y="4022488"/>
            <a:ext cx="258041" cy="241853"/>
            <a:chOff x="2933170" y="4148355"/>
            <a:chExt cx="433584" cy="406383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L 形 29"/>
            <p:cNvSpPr/>
            <p:nvPr/>
          </p:nvSpPr>
          <p:spPr>
            <a:xfrm rot="13500000">
              <a:off x="2960371" y="4148355"/>
              <a:ext cx="406383" cy="406383"/>
            </a:xfrm>
            <a:prstGeom prst="corner">
              <a:avLst>
                <a:gd name="adj1" fmla="val 31896"/>
                <a:gd name="adj2" fmla="val 26723"/>
              </a:avLst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933170" y="4291030"/>
              <a:ext cx="147250" cy="14725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839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 smtClean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1790898" y="2127371"/>
            <a:ext cx="5319211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研究目标与内容</a:t>
            </a:r>
          </a:p>
        </p:txBody>
      </p:sp>
    </p:spTree>
    <p:extLst>
      <p:ext uri="{BB962C8B-B14F-4D97-AF65-F5344CB8AC3E}">
        <p14:creationId xmlns:p14="http://schemas.microsoft.com/office/powerpoint/2010/main" val="879386541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293" objId="2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79230" y="1308298"/>
            <a:ext cx="6383524" cy="1577777"/>
          </a:xfrm>
          <a:prstGeom prst="roundRect">
            <a:avLst>
              <a:gd name="adj" fmla="val 3347"/>
            </a:avLst>
          </a:prstGeom>
          <a:noFill/>
          <a:ln>
            <a:solidFill>
              <a:srgbClr val="ED86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500"/>
          <p:cNvSpPr txBox="1"/>
          <p:nvPr/>
        </p:nvSpPr>
        <p:spPr>
          <a:xfrm>
            <a:off x="2868867" y="472025"/>
            <a:ext cx="233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314865"/>
                </a:solidFill>
                <a:ea typeface="微软雅黑" pitchFamily="34" charset="-122"/>
              </a:rPr>
              <a:t>研究目标</a:t>
            </a:r>
            <a:endParaRPr lang="zh-CN" altLang="en-US" sz="28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sp>
        <p:nvSpPr>
          <p:cNvPr id="66" name="TextBox 22"/>
          <p:cNvSpPr txBox="1"/>
          <p:nvPr/>
        </p:nvSpPr>
        <p:spPr>
          <a:xfrm>
            <a:off x="2421584" y="1411396"/>
            <a:ext cx="5257763" cy="13844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just">
              <a:lnSpc>
                <a:spcPct val="130000"/>
              </a:lnSpc>
              <a:spcAft>
                <a:spcPts val="600"/>
              </a:spcAft>
              <a:buClr>
                <a:srgbClr val="292929"/>
              </a:buClr>
            </a:pP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弘扬和培育</a:t>
            </a:r>
            <a:r>
              <a:rPr lang="zh-CN" altLang="en-US" sz="2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学院精神与弘扬中华民族</a:t>
            </a: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精神</a:t>
            </a:r>
            <a:endParaRPr lang="en-US" altLang="zh-CN" sz="20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30000"/>
              </a:lnSpc>
              <a:spcAft>
                <a:spcPts val="600"/>
              </a:spcAft>
              <a:buClr>
                <a:srgbClr val="292929"/>
              </a:buClr>
            </a:pP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强化</a:t>
            </a:r>
            <a:r>
              <a:rPr lang="zh-CN" altLang="en-US" sz="2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道德养成</a:t>
            </a: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en-US" altLang="zh-CN" sz="20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30000"/>
              </a:lnSpc>
              <a:spcAft>
                <a:spcPts val="600"/>
              </a:spcAft>
              <a:buClr>
                <a:srgbClr val="292929"/>
              </a:buClr>
            </a:pP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</a:t>
            </a:r>
            <a:r>
              <a:rPr lang="zh-CN" altLang="en-US" sz="20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校园文化</a:t>
            </a:r>
            <a:r>
              <a:rPr lang="zh-CN" altLang="en-US" sz="20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品位</a:t>
            </a:r>
            <a:endParaRPr lang="en-US" altLang="zh-CN" sz="20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013301" y="355471"/>
            <a:ext cx="756328" cy="756328"/>
          </a:xfrm>
          <a:custGeom>
            <a:avLst/>
            <a:gdLst>
              <a:gd name="T0" fmla="*/ 2929 w 4092"/>
              <a:gd name="T1" fmla="*/ 197 h 4092"/>
              <a:gd name="T2" fmla="*/ 3412 w 4092"/>
              <a:gd name="T3" fmla="*/ 232 h 4092"/>
              <a:gd name="T4" fmla="*/ 3678 w 4092"/>
              <a:gd name="T5" fmla="*/ 69 h 4092"/>
              <a:gd name="T6" fmla="*/ 4005 w 4092"/>
              <a:gd name="T7" fmla="*/ 0 h 4092"/>
              <a:gd name="T8" fmla="*/ 3985 w 4092"/>
              <a:gd name="T9" fmla="*/ 343 h 4092"/>
              <a:gd name="T10" fmla="*/ 3946 w 4092"/>
              <a:gd name="T11" fmla="*/ 600 h 4092"/>
              <a:gd name="T12" fmla="*/ 3724 w 4092"/>
              <a:gd name="T13" fmla="*/ 869 h 4092"/>
              <a:gd name="T14" fmla="*/ 4082 w 4092"/>
              <a:gd name="T15" fmla="*/ 1813 h 4092"/>
              <a:gd name="T16" fmla="*/ 3887 w 4092"/>
              <a:gd name="T17" fmla="*/ 2944 h 4092"/>
              <a:gd name="T18" fmla="*/ 3225 w 4092"/>
              <a:gd name="T19" fmla="*/ 3721 h 4092"/>
              <a:gd name="T20" fmla="*/ 2279 w 4092"/>
              <a:gd name="T21" fmla="*/ 4082 h 4092"/>
              <a:gd name="T22" fmla="*/ 1154 w 4092"/>
              <a:gd name="T23" fmla="*/ 3891 h 4092"/>
              <a:gd name="T24" fmla="*/ 374 w 4092"/>
              <a:gd name="T25" fmla="*/ 3231 h 4092"/>
              <a:gd name="T26" fmla="*/ 10 w 4092"/>
              <a:gd name="T27" fmla="*/ 2280 h 4092"/>
              <a:gd name="T28" fmla="*/ 201 w 4092"/>
              <a:gd name="T29" fmla="*/ 1156 h 4092"/>
              <a:gd name="T30" fmla="*/ 858 w 4092"/>
              <a:gd name="T31" fmla="*/ 376 h 4092"/>
              <a:gd name="T32" fmla="*/ 1813 w 4092"/>
              <a:gd name="T33" fmla="*/ 10 h 4092"/>
              <a:gd name="T34" fmla="*/ 1008 w 4092"/>
              <a:gd name="T35" fmla="*/ 436 h 4092"/>
              <a:gd name="T36" fmla="*/ 350 w 4092"/>
              <a:gd name="T37" fmla="*/ 1158 h 4092"/>
              <a:gd name="T38" fmla="*/ 131 w 4092"/>
              <a:gd name="T39" fmla="*/ 2120 h 4092"/>
              <a:gd name="T40" fmla="*/ 402 w 4092"/>
              <a:gd name="T41" fmla="*/ 3028 h 4092"/>
              <a:gd name="T42" fmla="*/ 1109 w 4092"/>
              <a:gd name="T43" fmla="*/ 3716 h 4092"/>
              <a:gd name="T44" fmla="*/ 2094 w 4092"/>
              <a:gd name="T45" fmla="*/ 3961 h 4092"/>
              <a:gd name="T46" fmla="*/ 3073 w 4092"/>
              <a:gd name="T47" fmla="*/ 3663 h 4092"/>
              <a:gd name="T48" fmla="*/ 3742 w 4092"/>
              <a:gd name="T49" fmla="*/ 2935 h 4092"/>
              <a:gd name="T50" fmla="*/ 3959 w 4092"/>
              <a:gd name="T51" fmla="*/ 1951 h 4092"/>
              <a:gd name="T52" fmla="*/ 3652 w 4092"/>
              <a:gd name="T53" fmla="*/ 1003 h 4092"/>
              <a:gd name="T54" fmla="*/ 2091 w 4092"/>
              <a:gd name="T55" fmla="*/ 2097 h 4092"/>
              <a:gd name="T56" fmla="*/ 3239 w 4092"/>
              <a:gd name="T57" fmla="*/ 687 h 4092"/>
              <a:gd name="T58" fmla="*/ 2481 w 4092"/>
              <a:gd name="T59" fmla="*/ 181 h 4092"/>
              <a:gd name="T60" fmla="*/ 980 w 4092"/>
              <a:gd name="T61" fmla="*/ 939 h 4092"/>
              <a:gd name="T62" fmla="*/ 1730 w 4092"/>
              <a:gd name="T63" fmla="*/ 542 h 4092"/>
              <a:gd name="T64" fmla="*/ 2575 w 4092"/>
              <a:gd name="T65" fmla="*/ 604 h 4092"/>
              <a:gd name="T66" fmla="*/ 2692 w 4092"/>
              <a:gd name="T67" fmla="*/ 1130 h 4092"/>
              <a:gd name="T68" fmla="*/ 2014 w 4092"/>
              <a:gd name="T69" fmla="*/ 923 h 4092"/>
              <a:gd name="T70" fmla="*/ 1334 w 4092"/>
              <a:gd name="T71" fmla="*/ 1176 h 4092"/>
              <a:gd name="T72" fmla="*/ 944 w 4092"/>
              <a:gd name="T73" fmla="*/ 1823 h 4092"/>
              <a:gd name="T74" fmla="*/ 1060 w 4092"/>
              <a:gd name="T75" fmla="*/ 2585 h 4092"/>
              <a:gd name="T76" fmla="*/ 1637 w 4092"/>
              <a:gd name="T77" fmla="*/ 3093 h 4092"/>
              <a:gd name="T78" fmla="*/ 2401 w 4092"/>
              <a:gd name="T79" fmla="*/ 3112 h 4092"/>
              <a:gd name="T80" fmla="*/ 2975 w 4092"/>
              <a:gd name="T81" fmla="*/ 2680 h 4092"/>
              <a:gd name="T82" fmla="*/ 3166 w 4092"/>
              <a:gd name="T83" fmla="*/ 1946 h 4092"/>
              <a:gd name="T84" fmla="*/ 3158 w 4092"/>
              <a:gd name="T85" fmla="*/ 1199 h 4092"/>
              <a:gd name="T86" fmla="*/ 3560 w 4092"/>
              <a:gd name="T87" fmla="*/ 1781 h 4092"/>
              <a:gd name="T88" fmla="*/ 3468 w 4092"/>
              <a:gd name="T89" fmla="*/ 2629 h 4092"/>
              <a:gd name="T90" fmla="*/ 2933 w 4092"/>
              <a:gd name="T91" fmla="*/ 3302 h 4092"/>
              <a:gd name="T92" fmla="*/ 2125 w 4092"/>
              <a:gd name="T93" fmla="*/ 3580 h 4092"/>
              <a:gd name="T94" fmla="*/ 1283 w 4092"/>
              <a:gd name="T95" fmla="*/ 3381 h 4092"/>
              <a:gd name="T96" fmla="*/ 666 w 4092"/>
              <a:gd name="T97" fmla="*/ 2722 h 4092"/>
              <a:gd name="T98" fmla="*/ 516 w 4092"/>
              <a:gd name="T99" fmla="*/ 1913 h 4092"/>
              <a:gd name="T100" fmla="*/ 797 w 4092"/>
              <a:gd name="T101" fmla="*/ 1148 h 4092"/>
              <a:gd name="T102" fmla="*/ 1653 w 4092"/>
              <a:gd name="T103" fmla="*/ 1412 h 4092"/>
              <a:gd name="T104" fmla="*/ 2236 w 4092"/>
              <a:gd name="T105" fmla="*/ 1326 h 4092"/>
              <a:gd name="T106" fmla="*/ 1955 w 4092"/>
              <a:gd name="T107" fmla="*/ 1701 h 4092"/>
              <a:gd name="T108" fmla="*/ 1696 w 4092"/>
              <a:gd name="T109" fmla="*/ 1977 h 4092"/>
              <a:gd name="T110" fmla="*/ 1858 w 4092"/>
              <a:gd name="T111" fmla="*/ 2347 h 4092"/>
              <a:gd name="T112" fmla="*/ 2261 w 4092"/>
              <a:gd name="T113" fmla="*/ 2331 h 4092"/>
              <a:gd name="T114" fmla="*/ 2394 w 4092"/>
              <a:gd name="T115" fmla="*/ 1964 h 4092"/>
              <a:gd name="T116" fmla="*/ 2790 w 4092"/>
              <a:gd name="T117" fmla="*/ 2086 h 4092"/>
              <a:gd name="T118" fmla="*/ 2542 w 4092"/>
              <a:gd name="T119" fmla="*/ 2603 h 4092"/>
              <a:gd name="T120" fmla="*/ 1991 w 4092"/>
              <a:gd name="T121" fmla="*/ 2789 h 4092"/>
              <a:gd name="T122" fmla="*/ 1478 w 4092"/>
              <a:gd name="T123" fmla="*/ 2528 h 4092"/>
              <a:gd name="T124" fmla="*/ 1306 w 4092"/>
              <a:gd name="T125" fmla="*/ 1965 h 4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92" h="4092">
                <a:moveTo>
                  <a:pt x="1927" y="0"/>
                </a:moveTo>
                <a:lnTo>
                  <a:pt x="2166" y="0"/>
                </a:lnTo>
                <a:lnTo>
                  <a:pt x="2279" y="10"/>
                </a:lnTo>
                <a:lnTo>
                  <a:pt x="2391" y="26"/>
                </a:lnTo>
                <a:lnTo>
                  <a:pt x="2502" y="48"/>
                </a:lnTo>
                <a:lnTo>
                  <a:pt x="2611" y="77"/>
                </a:lnTo>
                <a:lnTo>
                  <a:pt x="2719" y="112"/>
                </a:lnTo>
                <a:lnTo>
                  <a:pt x="2826" y="151"/>
                </a:lnTo>
                <a:lnTo>
                  <a:pt x="2929" y="197"/>
                </a:lnTo>
                <a:lnTo>
                  <a:pt x="3031" y="249"/>
                </a:lnTo>
                <a:lnTo>
                  <a:pt x="3129" y="305"/>
                </a:lnTo>
                <a:lnTo>
                  <a:pt x="3223" y="368"/>
                </a:lnTo>
                <a:lnTo>
                  <a:pt x="3315" y="435"/>
                </a:lnTo>
                <a:lnTo>
                  <a:pt x="3331" y="393"/>
                </a:lnTo>
                <a:lnTo>
                  <a:pt x="3348" y="351"/>
                </a:lnTo>
                <a:lnTo>
                  <a:pt x="3368" y="310"/>
                </a:lnTo>
                <a:lnTo>
                  <a:pt x="3389" y="270"/>
                </a:lnTo>
                <a:lnTo>
                  <a:pt x="3412" y="232"/>
                </a:lnTo>
                <a:lnTo>
                  <a:pt x="3440" y="196"/>
                </a:lnTo>
                <a:lnTo>
                  <a:pt x="3471" y="164"/>
                </a:lnTo>
                <a:lnTo>
                  <a:pt x="3507" y="134"/>
                </a:lnTo>
                <a:lnTo>
                  <a:pt x="3530" y="115"/>
                </a:lnTo>
                <a:lnTo>
                  <a:pt x="3558" y="98"/>
                </a:lnTo>
                <a:lnTo>
                  <a:pt x="3586" y="83"/>
                </a:lnTo>
                <a:lnTo>
                  <a:pt x="3616" y="73"/>
                </a:lnTo>
                <a:lnTo>
                  <a:pt x="3647" y="68"/>
                </a:lnTo>
                <a:lnTo>
                  <a:pt x="3678" y="69"/>
                </a:lnTo>
                <a:lnTo>
                  <a:pt x="3709" y="78"/>
                </a:lnTo>
                <a:lnTo>
                  <a:pt x="3734" y="94"/>
                </a:lnTo>
                <a:lnTo>
                  <a:pt x="3756" y="114"/>
                </a:lnTo>
                <a:lnTo>
                  <a:pt x="3778" y="135"/>
                </a:lnTo>
                <a:lnTo>
                  <a:pt x="3799" y="156"/>
                </a:lnTo>
                <a:lnTo>
                  <a:pt x="3820" y="177"/>
                </a:lnTo>
                <a:lnTo>
                  <a:pt x="3910" y="89"/>
                </a:lnTo>
                <a:lnTo>
                  <a:pt x="3999" y="0"/>
                </a:lnTo>
                <a:lnTo>
                  <a:pt x="4005" y="0"/>
                </a:lnTo>
                <a:lnTo>
                  <a:pt x="4050" y="42"/>
                </a:lnTo>
                <a:lnTo>
                  <a:pt x="4092" y="87"/>
                </a:lnTo>
                <a:lnTo>
                  <a:pt x="4092" y="93"/>
                </a:lnTo>
                <a:lnTo>
                  <a:pt x="4003" y="182"/>
                </a:lnTo>
                <a:lnTo>
                  <a:pt x="3915" y="272"/>
                </a:lnTo>
                <a:lnTo>
                  <a:pt x="3931" y="289"/>
                </a:lnTo>
                <a:lnTo>
                  <a:pt x="3949" y="308"/>
                </a:lnTo>
                <a:lnTo>
                  <a:pt x="3968" y="325"/>
                </a:lnTo>
                <a:lnTo>
                  <a:pt x="3985" y="343"/>
                </a:lnTo>
                <a:lnTo>
                  <a:pt x="4001" y="363"/>
                </a:lnTo>
                <a:lnTo>
                  <a:pt x="4014" y="384"/>
                </a:lnTo>
                <a:lnTo>
                  <a:pt x="4021" y="407"/>
                </a:lnTo>
                <a:lnTo>
                  <a:pt x="4024" y="433"/>
                </a:lnTo>
                <a:lnTo>
                  <a:pt x="4019" y="470"/>
                </a:lnTo>
                <a:lnTo>
                  <a:pt x="4008" y="506"/>
                </a:lnTo>
                <a:lnTo>
                  <a:pt x="3990" y="539"/>
                </a:lnTo>
                <a:lnTo>
                  <a:pt x="3969" y="570"/>
                </a:lnTo>
                <a:lnTo>
                  <a:pt x="3946" y="600"/>
                </a:lnTo>
                <a:lnTo>
                  <a:pt x="3920" y="627"/>
                </a:lnTo>
                <a:lnTo>
                  <a:pt x="3889" y="657"/>
                </a:lnTo>
                <a:lnTo>
                  <a:pt x="3853" y="683"/>
                </a:lnTo>
                <a:lnTo>
                  <a:pt x="3815" y="707"/>
                </a:lnTo>
                <a:lnTo>
                  <a:pt x="3777" y="727"/>
                </a:lnTo>
                <a:lnTo>
                  <a:pt x="3736" y="744"/>
                </a:lnTo>
                <a:lnTo>
                  <a:pt x="3696" y="761"/>
                </a:lnTo>
                <a:lnTo>
                  <a:pt x="3656" y="779"/>
                </a:lnTo>
                <a:lnTo>
                  <a:pt x="3724" y="869"/>
                </a:lnTo>
                <a:lnTo>
                  <a:pt x="3786" y="963"/>
                </a:lnTo>
                <a:lnTo>
                  <a:pt x="3843" y="1061"/>
                </a:lnTo>
                <a:lnTo>
                  <a:pt x="3895" y="1163"/>
                </a:lnTo>
                <a:lnTo>
                  <a:pt x="3941" y="1266"/>
                </a:lnTo>
                <a:lnTo>
                  <a:pt x="3980" y="1373"/>
                </a:lnTo>
                <a:lnTo>
                  <a:pt x="4015" y="1481"/>
                </a:lnTo>
                <a:lnTo>
                  <a:pt x="4044" y="1590"/>
                </a:lnTo>
                <a:lnTo>
                  <a:pt x="4066" y="1701"/>
                </a:lnTo>
                <a:lnTo>
                  <a:pt x="4082" y="1813"/>
                </a:lnTo>
                <a:lnTo>
                  <a:pt x="4092" y="1927"/>
                </a:lnTo>
                <a:lnTo>
                  <a:pt x="4092" y="2165"/>
                </a:lnTo>
                <a:lnTo>
                  <a:pt x="4082" y="2280"/>
                </a:lnTo>
                <a:lnTo>
                  <a:pt x="4065" y="2396"/>
                </a:lnTo>
                <a:lnTo>
                  <a:pt x="4042" y="2509"/>
                </a:lnTo>
                <a:lnTo>
                  <a:pt x="4013" y="2620"/>
                </a:lnTo>
                <a:lnTo>
                  <a:pt x="3977" y="2730"/>
                </a:lnTo>
                <a:lnTo>
                  <a:pt x="3936" y="2838"/>
                </a:lnTo>
                <a:lnTo>
                  <a:pt x="3887" y="2944"/>
                </a:lnTo>
                <a:lnTo>
                  <a:pt x="3834" y="3045"/>
                </a:lnTo>
                <a:lnTo>
                  <a:pt x="3776" y="3145"/>
                </a:lnTo>
                <a:lnTo>
                  <a:pt x="3711" y="3241"/>
                </a:lnTo>
                <a:lnTo>
                  <a:pt x="3641" y="3333"/>
                </a:lnTo>
                <a:lnTo>
                  <a:pt x="3565" y="3420"/>
                </a:lnTo>
                <a:lnTo>
                  <a:pt x="3487" y="3503"/>
                </a:lnTo>
                <a:lnTo>
                  <a:pt x="3404" y="3581"/>
                </a:lnTo>
                <a:lnTo>
                  <a:pt x="3317" y="3654"/>
                </a:lnTo>
                <a:lnTo>
                  <a:pt x="3225" y="3721"/>
                </a:lnTo>
                <a:lnTo>
                  <a:pt x="3131" y="3784"/>
                </a:lnTo>
                <a:lnTo>
                  <a:pt x="3032" y="3842"/>
                </a:lnTo>
                <a:lnTo>
                  <a:pt x="2931" y="3894"/>
                </a:lnTo>
                <a:lnTo>
                  <a:pt x="2827" y="3939"/>
                </a:lnTo>
                <a:lnTo>
                  <a:pt x="2722" y="3980"/>
                </a:lnTo>
                <a:lnTo>
                  <a:pt x="2613" y="4015"/>
                </a:lnTo>
                <a:lnTo>
                  <a:pt x="2502" y="4044"/>
                </a:lnTo>
                <a:lnTo>
                  <a:pt x="2392" y="4066"/>
                </a:lnTo>
                <a:lnTo>
                  <a:pt x="2279" y="4082"/>
                </a:lnTo>
                <a:lnTo>
                  <a:pt x="2165" y="4092"/>
                </a:lnTo>
                <a:lnTo>
                  <a:pt x="1927" y="4092"/>
                </a:lnTo>
                <a:lnTo>
                  <a:pt x="1812" y="4082"/>
                </a:lnTo>
                <a:lnTo>
                  <a:pt x="1699" y="4066"/>
                </a:lnTo>
                <a:lnTo>
                  <a:pt x="1586" y="4042"/>
                </a:lnTo>
                <a:lnTo>
                  <a:pt x="1476" y="4014"/>
                </a:lnTo>
                <a:lnTo>
                  <a:pt x="1366" y="3979"/>
                </a:lnTo>
                <a:lnTo>
                  <a:pt x="1259" y="3937"/>
                </a:lnTo>
                <a:lnTo>
                  <a:pt x="1154" y="3891"/>
                </a:lnTo>
                <a:lnTo>
                  <a:pt x="1053" y="3838"/>
                </a:lnTo>
                <a:lnTo>
                  <a:pt x="954" y="3780"/>
                </a:lnTo>
                <a:lnTo>
                  <a:pt x="858" y="3716"/>
                </a:lnTo>
                <a:lnTo>
                  <a:pt x="766" y="3647"/>
                </a:lnTo>
                <a:lnTo>
                  <a:pt x="680" y="3572"/>
                </a:lnTo>
                <a:lnTo>
                  <a:pt x="595" y="3494"/>
                </a:lnTo>
                <a:lnTo>
                  <a:pt x="517" y="3410"/>
                </a:lnTo>
                <a:lnTo>
                  <a:pt x="444" y="3323"/>
                </a:lnTo>
                <a:lnTo>
                  <a:pt x="374" y="3231"/>
                </a:lnTo>
                <a:lnTo>
                  <a:pt x="311" y="3136"/>
                </a:lnTo>
                <a:lnTo>
                  <a:pt x="253" y="3038"/>
                </a:lnTo>
                <a:lnTo>
                  <a:pt x="201" y="2936"/>
                </a:lnTo>
                <a:lnTo>
                  <a:pt x="154" y="2832"/>
                </a:lnTo>
                <a:lnTo>
                  <a:pt x="113" y="2726"/>
                </a:lnTo>
                <a:lnTo>
                  <a:pt x="78" y="2616"/>
                </a:lnTo>
                <a:lnTo>
                  <a:pt x="48" y="2506"/>
                </a:lnTo>
                <a:lnTo>
                  <a:pt x="26" y="2393"/>
                </a:lnTo>
                <a:lnTo>
                  <a:pt x="10" y="2280"/>
                </a:lnTo>
                <a:lnTo>
                  <a:pt x="0" y="2166"/>
                </a:lnTo>
                <a:lnTo>
                  <a:pt x="0" y="1926"/>
                </a:lnTo>
                <a:lnTo>
                  <a:pt x="10" y="1812"/>
                </a:lnTo>
                <a:lnTo>
                  <a:pt x="26" y="1699"/>
                </a:lnTo>
                <a:lnTo>
                  <a:pt x="48" y="1586"/>
                </a:lnTo>
                <a:lnTo>
                  <a:pt x="78" y="1476"/>
                </a:lnTo>
                <a:lnTo>
                  <a:pt x="113" y="1366"/>
                </a:lnTo>
                <a:lnTo>
                  <a:pt x="154" y="1260"/>
                </a:lnTo>
                <a:lnTo>
                  <a:pt x="201" y="1156"/>
                </a:lnTo>
                <a:lnTo>
                  <a:pt x="253" y="1054"/>
                </a:lnTo>
                <a:lnTo>
                  <a:pt x="311" y="955"/>
                </a:lnTo>
                <a:lnTo>
                  <a:pt x="374" y="861"/>
                </a:lnTo>
                <a:lnTo>
                  <a:pt x="444" y="769"/>
                </a:lnTo>
                <a:lnTo>
                  <a:pt x="517" y="681"/>
                </a:lnTo>
                <a:lnTo>
                  <a:pt x="596" y="598"/>
                </a:lnTo>
                <a:lnTo>
                  <a:pt x="680" y="520"/>
                </a:lnTo>
                <a:lnTo>
                  <a:pt x="768" y="445"/>
                </a:lnTo>
                <a:lnTo>
                  <a:pt x="858" y="376"/>
                </a:lnTo>
                <a:lnTo>
                  <a:pt x="954" y="312"/>
                </a:lnTo>
                <a:lnTo>
                  <a:pt x="1053" y="254"/>
                </a:lnTo>
                <a:lnTo>
                  <a:pt x="1154" y="201"/>
                </a:lnTo>
                <a:lnTo>
                  <a:pt x="1259" y="154"/>
                </a:lnTo>
                <a:lnTo>
                  <a:pt x="1366" y="113"/>
                </a:lnTo>
                <a:lnTo>
                  <a:pt x="1476" y="78"/>
                </a:lnTo>
                <a:lnTo>
                  <a:pt x="1586" y="50"/>
                </a:lnTo>
                <a:lnTo>
                  <a:pt x="1699" y="26"/>
                </a:lnTo>
                <a:lnTo>
                  <a:pt x="1813" y="10"/>
                </a:lnTo>
                <a:lnTo>
                  <a:pt x="1927" y="0"/>
                </a:lnTo>
                <a:close/>
                <a:moveTo>
                  <a:pt x="1710" y="160"/>
                </a:moveTo>
                <a:lnTo>
                  <a:pt x="1605" y="181"/>
                </a:lnTo>
                <a:lnTo>
                  <a:pt x="1499" y="210"/>
                </a:lnTo>
                <a:lnTo>
                  <a:pt x="1396" y="244"/>
                </a:lnTo>
                <a:lnTo>
                  <a:pt x="1296" y="284"/>
                </a:lnTo>
                <a:lnTo>
                  <a:pt x="1197" y="329"/>
                </a:lnTo>
                <a:lnTo>
                  <a:pt x="1101" y="381"/>
                </a:lnTo>
                <a:lnTo>
                  <a:pt x="1008" y="436"/>
                </a:lnTo>
                <a:lnTo>
                  <a:pt x="919" y="497"/>
                </a:lnTo>
                <a:lnTo>
                  <a:pt x="833" y="564"/>
                </a:lnTo>
                <a:lnTo>
                  <a:pt x="751" y="635"/>
                </a:lnTo>
                <a:lnTo>
                  <a:pt x="673" y="711"/>
                </a:lnTo>
                <a:lnTo>
                  <a:pt x="600" y="791"/>
                </a:lnTo>
                <a:lnTo>
                  <a:pt x="529" y="877"/>
                </a:lnTo>
                <a:lnTo>
                  <a:pt x="464" y="967"/>
                </a:lnTo>
                <a:lnTo>
                  <a:pt x="404" y="1060"/>
                </a:lnTo>
                <a:lnTo>
                  <a:pt x="350" y="1158"/>
                </a:lnTo>
                <a:lnTo>
                  <a:pt x="300" y="1257"/>
                </a:lnTo>
                <a:lnTo>
                  <a:pt x="257" y="1360"/>
                </a:lnTo>
                <a:lnTo>
                  <a:pt x="219" y="1466"/>
                </a:lnTo>
                <a:lnTo>
                  <a:pt x="190" y="1574"/>
                </a:lnTo>
                <a:lnTo>
                  <a:pt x="165" y="1681"/>
                </a:lnTo>
                <a:lnTo>
                  <a:pt x="146" y="1792"/>
                </a:lnTo>
                <a:lnTo>
                  <a:pt x="136" y="1902"/>
                </a:lnTo>
                <a:lnTo>
                  <a:pt x="131" y="2014"/>
                </a:lnTo>
                <a:lnTo>
                  <a:pt x="131" y="2120"/>
                </a:lnTo>
                <a:lnTo>
                  <a:pt x="139" y="2227"/>
                </a:lnTo>
                <a:lnTo>
                  <a:pt x="151" y="2332"/>
                </a:lnTo>
                <a:lnTo>
                  <a:pt x="170" y="2437"/>
                </a:lnTo>
                <a:lnTo>
                  <a:pt x="195" y="2540"/>
                </a:lnTo>
                <a:lnTo>
                  <a:pt x="226" y="2641"/>
                </a:lnTo>
                <a:lnTo>
                  <a:pt x="262" y="2742"/>
                </a:lnTo>
                <a:lnTo>
                  <a:pt x="303" y="2840"/>
                </a:lnTo>
                <a:lnTo>
                  <a:pt x="350" y="2935"/>
                </a:lnTo>
                <a:lnTo>
                  <a:pt x="402" y="3028"/>
                </a:lnTo>
                <a:lnTo>
                  <a:pt x="459" y="3117"/>
                </a:lnTo>
                <a:lnTo>
                  <a:pt x="521" y="3204"/>
                </a:lnTo>
                <a:lnTo>
                  <a:pt x="591" y="3291"/>
                </a:lnTo>
                <a:lnTo>
                  <a:pt x="667" y="3374"/>
                </a:lnTo>
                <a:lnTo>
                  <a:pt x="746" y="3452"/>
                </a:lnTo>
                <a:lnTo>
                  <a:pt x="832" y="3527"/>
                </a:lnTo>
                <a:lnTo>
                  <a:pt x="920" y="3595"/>
                </a:lnTo>
                <a:lnTo>
                  <a:pt x="1013" y="3658"/>
                </a:lnTo>
                <a:lnTo>
                  <a:pt x="1109" y="3716"/>
                </a:lnTo>
                <a:lnTo>
                  <a:pt x="1208" y="3768"/>
                </a:lnTo>
                <a:lnTo>
                  <a:pt x="1311" y="3814"/>
                </a:lnTo>
                <a:lnTo>
                  <a:pt x="1415" y="3855"/>
                </a:lnTo>
                <a:lnTo>
                  <a:pt x="1521" y="3889"/>
                </a:lnTo>
                <a:lnTo>
                  <a:pt x="1631" y="3916"/>
                </a:lnTo>
                <a:lnTo>
                  <a:pt x="1746" y="3938"/>
                </a:lnTo>
                <a:lnTo>
                  <a:pt x="1861" y="3953"/>
                </a:lnTo>
                <a:lnTo>
                  <a:pt x="1978" y="3961"/>
                </a:lnTo>
                <a:lnTo>
                  <a:pt x="2094" y="3961"/>
                </a:lnTo>
                <a:lnTo>
                  <a:pt x="2211" y="3954"/>
                </a:lnTo>
                <a:lnTo>
                  <a:pt x="2327" y="3941"/>
                </a:lnTo>
                <a:lnTo>
                  <a:pt x="2443" y="3921"/>
                </a:lnTo>
                <a:lnTo>
                  <a:pt x="2556" y="3892"/>
                </a:lnTo>
                <a:lnTo>
                  <a:pt x="2667" y="3858"/>
                </a:lnTo>
                <a:lnTo>
                  <a:pt x="2776" y="3817"/>
                </a:lnTo>
                <a:lnTo>
                  <a:pt x="2878" y="3771"/>
                </a:lnTo>
                <a:lnTo>
                  <a:pt x="2977" y="3720"/>
                </a:lnTo>
                <a:lnTo>
                  <a:pt x="3073" y="3663"/>
                </a:lnTo>
                <a:lnTo>
                  <a:pt x="3164" y="3600"/>
                </a:lnTo>
                <a:lnTo>
                  <a:pt x="3253" y="3533"/>
                </a:lnTo>
                <a:lnTo>
                  <a:pt x="3337" y="3460"/>
                </a:lnTo>
                <a:lnTo>
                  <a:pt x="3416" y="3383"/>
                </a:lnTo>
                <a:lnTo>
                  <a:pt x="3492" y="3301"/>
                </a:lnTo>
                <a:lnTo>
                  <a:pt x="3563" y="3215"/>
                </a:lnTo>
                <a:lnTo>
                  <a:pt x="3628" y="3125"/>
                </a:lnTo>
                <a:lnTo>
                  <a:pt x="3688" y="3032"/>
                </a:lnTo>
                <a:lnTo>
                  <a:pt x="3742" y="2935"/>
                </a:lnTo>
                <a:lnTo>
                  <a:pt x="3792" y="2835"/>
                </a:lnTo>
                <a:lnTo>
                  <a:pt x="3835" y="2729"/>
                </a:lnTo>
                <a:lnTo>
                  <a:pt x="3873" y="2623"/>
                </a:lnTo>
                <a:lnTo>
                  <a:pt x="3905" y="2513"/>
                </a:lnTo>
                <a:lnTo>
                  <a:pt x="3928" y="2402"/>
                </a:lnTo>
                <a:lnTo>
                  <a:pt x="3947" y="2289"/>
                </a:lnTo>
                <a:lnTo>
                  <a:pt x="3957" y="2176"/>
                </a:lnTo>
                <a:lnTo>
                  <a:pt x="3961" y="2063"/>
                </a:lnTo>
                <a:lnTo>
                  <a:pt x="3959" y="1951"/>
                </a:lnTo>
                <a:lnTo>
                  <a:pt x="3951" y="1839"/>
                </a:lnTo>
                <a:lnTo>
                  <a:pt x="3936" y="1729"/>
                </a:lnTo>
                <a:lnTo>
                  <a:pt x="3913" y="1618"/>
                </a:lnTo>
                <a:lnTo>
                  <a:pt x="3885" y="1510"/>
                </a:lnTo>
                <a:lnTo>
                  <a:pt x="3850" y="1404"/>
                </a:lnTo>
                <a:lnTo>
                  <a:pt x="3809" y="1300"/>
                </a:lnTo>
                <a:lnTo>
                  <a:pt x="3763" y="1198"/>
                </a:lnTo>
                <a:lnTo>
                  <a:pt x="3710" y="1099"/>
                </a:lnTo>
                <a:lnTo>
                  <a:pt x="3652" y="1003"/>
                </a:lnTo>
                <a:lnTo>
                  <a:pt x="3589" y="910"/>
                </a:lnTo>
                <a:lnTo>
                  <a:pt x="3519" y="822"/>
                </a:lnTo>
                <a:lnTo>
                  <a:pt x="3405" y="853"/>
                </a:lnTo>
                <a:lnTo>
                  <a:pt x="3396" y="846"/>
                </a:lnTo>
                <a:lnTo>
                  <a:pt x="3386" y="836"/>
                </a:lnTo>
                <a:lnTo>
                  <a:pt x="3377" y="826"/>
                </a:lnTo>
                <a:lnTo>
                  <a:pt x="3368" y="817"/>
                </a:lnTo>
                <a:lnTo>
                  <a:pt x="2729" y="1457"/>
                </a:lnTo>
                <a:lnTo>
                  <a:pt x="2091" y="2097"/>
                </a:lnTo>
                <a:lnTo>
                  <a:pt x="2057" y="2067"/>
                </a:lnTo>
                <a:lnTo>
                  <a:pt x="2025" y="2035"/>
                </a:lnTo>
                <a:lnTo>
                  <a:pt x="1996" y="2001"/>
                </a:lnTo>
                <a:lnTo>
                  <a:pt x="2635" y="1363"/>
                </a:lnTo>
                <a:lnTo>
                  <a:pt x="3275" y="724"/>
                </a:lnTo>
                <a:lnTo>
                  <a:pt x="3266" y="715"/>
                </a:lnTo>
                <a:lnTo>
                  <a:pt x="3256" y="706"/>
                </a:lnTo>
                <a:lnTo>
                  <a:pt x="3246" y="696"/>
                </a:lnTo>
                <a:lnTo>
                  <a:pt x="3239" y="687"/>
                </a:lnTo>
                <a:lnTo>
                  <a:pt x="3270" y="573"/>
                </a:lnTo>
                <a:lnTo>
                  <a:pt x="3182" y="505"/>
                </a:lnTo>
                <a:lnTo>
                  <a:pt x="3091" y="440"/>
                </a:lnTo>
                <a:lnTo>
                  <a:pt x="2996" y="383"/>
                </a:lnTo>
                <a:lnTo>
                  <a:pt x="2898" y="331"/>
                </a:lnTo>
                <a:lnTo>
                  <a:pt x="2797" y="284"/>
                </a:lnTo>
                <a:lnTo>
                  <a:pt x="2695" y="244"/>
                </a:lnTo>
                <a:lnTo>
                  <a:pt x="2589" y="210"/>
                </a:lnTo>
                <a:lnTo>
                  <a:pt x="2481" y="181"/>
                </a:lnTo>
                <a:lnTo>
                  <a:pt x="2373" y="159"/>
                </a:lnTo>
                <a:lnTo>
                  <a:pt x="2263" y="143"/>
                </a:lnTo>
                <a:lnTo>
                  <a:pt x="2153" y="133"/>
                </a:lnTo>
                <a:lnTo>
                  <a:pt x="2042" y="130"/>
                </a:lnTo>
                <a:lnTo>
                  <a:pt x="1931" y="133"/>
                </a:lnTo>
                <a:lnTo>
                  <a:pt x="1820" y="143"/>
                </a:lnTo>
                <a:lnTo>
                  <a:pt x="1710" y="160"/>
                </a:lnTo>
                <a:close/>
                <a:moveTo>
                  <a:pt x="913" y="1007"/>
                </a:moveTo>
                <a:lnTo>
                  <a:pt x="980" y="939"/>
                </a:lnTo>
                <a:lnTo>
                  <a:pt x="1050" y="874"/>
                </a:lnTo>
                <a:lnTo>
                  <a:pt x="1125" y="815"/>
                </a:lnTo>
                <a:lnTo>
                  <a:pt x="1203" y="760"/>
                </a:lnTo>
                <a:lnTo>
                  <a:pt x="1285" y="711"/>
                </a:lnTo>
                <a:lnTo>
                  <a:pt x="1369" y="666"/>
                </a:lnTo>
                <a:lnTo>
                  <a:pt x="1456" y="626"/>
                </a:lnTo>
                <a:lnTo>
                  <a:pt x="1545" y="593"/>
                </a:lnTo>
                <a:lnTo>
                  <a:pt x="1637" y="564"/>
                </a:lnTo>
                <a:lnTo>
                  <a:pt x="1730" y="542"/>
                </a:lnTo>
                <a:lnTo>
                  <a:pt x="1823" y="526"/>
                </a:lnTo>
                <a:lnTo>
                  <a:pt x="1918" y="515"/>
                </a:lnTo>
                <a:lnTo>
                  <a:pt x="2014" y="511"/>
                </a:lnTo>
                <a:lnTo>
                  <a:pt x="2109" y="511"/>
                </a:lnTo>
                <a:lnTo>
                  <a:pt x="2205" y="517"/>
                </a:lnTo>
                <a:lnTo>
                  <a:pt x="2299" y="531"/>
                </a:lnTo>
                <a:lnTo>
                  <a:pt x="2393" y="549"/>
                </a:lnTo>
                <a:lnTo>
                  <a:pt x="2485" y="573"/>
                </a:lnTo>
                <a:lnTo>
                  <a:pt x="2575" y="604"/>
                </a:lnTo>
                <a:lnTo>
                  <a:pt x="2665" y="640"/>
                </a:lnTo>
                <a:lnTo>
                  <a:pt x="2750" y="681"/>
                </a:lnTo>
                <a:lnTo>
                  <a:pt x="2833" y="728"/>
                </a:lnTo>
                <a:lnTo>
                  <a:pt x="2914" y="779"/>
                </a:lnTo>
                <a:lnTo>
                  <a:pt x="2991" y="836"/>
                </a:lnTo>
                <a:lnTo>
                  <a:pt x="2916" y="910"/>
                </a:lnTo>
                <a:lnTo>
                  <a:pt x="2842" y="985"/>
                </a:lnTo>
                <a:lnTo>
                  <a:pt x="2769" y="1058"/>
                </a:lnTo>
                <a:lnTo>
                  <a:pt x="2692" y="1130"/>
                </a:lnTo>
                <a:lnTo>
                  <a:pt x="2626" y="1085"/>
                </a:lnTo>
                <a:lnTo>
                  <a:pt x="2556" y="1047"/>
                </a:lnTo>
                <a:lnTo>
                  <a:pt x="2484" y="1012"/>
                </a:lnTo>
                <a:lnTo>
                  <a:pt x="2408" y="983"/>
                </a:lnTo>
                <a:lnTo>
                  <a:pt x="2332" y="960"/>
                </a:lnTo>
                <a:lnTo>
                  <a:pt x="2253" y="941"/>
                </a:lnTo>
                <a:lnTo>
                  <a:pt x="2175" y="929"/>
                </a:lnTo>
                <a:lnTo>
                  <a:pt x="2094" y="923"/>
                </a:lnTo>
                <a:lnTo>
                  <a:pt x="2014" y="923"/>
                </a:lnTo>
                <a:lnTo>
                  <a:pt x="1932" y="928"/>
                </a:lnTo>
                <a:lnTo>
                  <a:pt x="1851" y="939"/>
                </a:lnTo>
                <a:lnTo>
                  <a:pt x="1771" y="956"/>
                </a:lnTo>
                <a:lnTo>
                  <a:pt x="1693" y="978"/>
                </a:lnTo>
                <a:lnTo>
                  <a:pt x="1616" y="1008"/>
                </a:lnTo>
                <a:lnTo>
                  <a:pt x="1540" y="1042"/>
                </a:lnTo>
                <a:lnTo>
                  <a:pt x="1469" y="1081"/>
                </a:lnTo>
                <a:lnTo>
                  <a:pt x="1400" y="1126"/>
                </a:lnTo>
                <a:lnTo>
                  <a:pt x="1334" y="1176"/>
                </a:lnTo>
                <a:lnTo>
                  <a:pt x="1271" y="1233"/>
                </a:lnTo>
                <a:lnTo>
                  <a:pt x="1211" y="1295"/>
                </a:lnTo>
                <a:lnTo>
                  <a:pt x="1156" y="1360"/>
                </a:lnTo>
                <a:lnTo>
                  <a:pt x="1106" y="1430"/>
                </a:lnTo>
                <a:lnTo>
                  <a:pt x="1061" y="1503"/>
                </a:lnTo>
                <a:lnTo>
                  <a:pt x="1023" y="1580"/>
                </a:lnTo>
                <a:lnTo>
                  <a:pt x="991" y="1658"/>
                </a:lnTo>
                <a:lnTo>
                  <a:pt x="963" y="1740"/>
                </a:lnTo>
                <a:lnTo>
                  <a:pt x="944" y="1823"/>
                </a:lnTo>
                <a:lnTo>
                  <a:pt x="930" y="1910"/>
                </a:lnTo>
                <a:lnTo>
                  <a:pt x="923" y="1996"/>
                </a:lnTo>
                <a:lnTo>
                  <a:pt x="923" y="2084"/>
                </a:lnTo>
                <a:lnTo>
                  <a:pt x="929" y="2171"/>
                </a:lnTo>
                <a:lnTo>
                  <a:pt x="942" y="2258"/>
                </a:lnTo>
                <a:lnTo>
                  <a:pt x="961" y="2342"/>
                </a:lnTo>
                <a:lnTo>
                  <a:pt x="988" y="2427"/>
                </a:lnTo>
                <a:lnTo>
                  <a:pt x="1021" y="2507"/>
                </a:lnTo>
                <a:lnTo>
                  <a:pt x="1060" y="2585"/>
                </a:lnTo>
                <a:lnTo>
                  <a:pt x="1105" y="2660"/>
                </a:lnTo>
                <a:lnTo>
                  <a:pt x="1156" y="2730"/>
                </a:lnTo>
                <a:lnTo>
                  <a:pt x="1211" y="2797"/>
                </a:lnTo>
                <a:lnTo>
                  <a:pt x="1272" y="2861"/>
                </a:lnTo>
                <a:lnTo>
                  <a:pt x="1337" y="2918"/>
                </a:lnTo>
                <a:lnTo>
                  <a:pt x="1406" y="2970"/>
                </a:lnTo>
                <a:lnTo>
                  <a:pt x="1481" y="3017"/>
                </a:lnTo>
                <a:lnTo>
                  <a:pt x="1556" y="3058"/>
                </a:lnTo>
                <a:lnTo>
                  <a:pt x="1637" y="3093"/>
                </a:lnTo>
                <a:lnTo>
                  <a:pt x="1720" y="3122"/>
                </a:lnTo>
                <a:lnTo>
                  <a:pt x="1805" y="3145"/>
                </a:lnTo>
                <a:lnTo>
                  <a:pt x="1892" y="3160"/>
                </a:lnTo>
                <a:lnTo>
                  <a:pt x="1980" y="3168"/>
                </a:lnTo>
                <a:lnTo>
                  <a:pt x="2070" y="3169"/>
                </a:lnTo>
                <a:lnTo>
                  <a:pt x="2158" y="3164"/>
                </a:lnTo>
                <a:lnTo>
                  <a:pt x="2244" y="3152"/>
                </a:lnTo>
                <a:lnTo>
                  <a:pt x="2324" y="3136"/>
                </a:lnTo>
                <a:lnTo>
                  <a:pt x="2401" y="3112"/>
                </a:lnTo>
                <a:lnTo>
                  <a:pt x="2476" y="3084"/>
                </a:lnTo>
                <a:lnTo>
                  <a:pt x="2549" y="3050"/>
                </a:lnTo>
                <a:lnTo>
                  <a:pt x="2620" y="3012"/>
                </a:lnTo>
                <a:lnTo>
                  <a:pt x="2688" y="2969"/>
                </a:lnTo>
                <a:lnTo>
                  <a:pt x="2753" y="2919"/>
                </a:lnTo>
                <a:lnTo>
                  <a:pt x="2814" y="2867"/>
                </a:lnTo>
                <a:lnTo>
                  <a:pt x="2871" y="2810"/>
                </a:lnTo>
                <a:lnTo>
                  <a:pt x="2923" y="2748"/>
                </a:lnTo>
                <a:lnTo>
                  <a:pt x="2975" y="2680"/>
                </a:lnTo>
                <a:lnTo>
                  <a:pt x="3021" y="2606"/>
                </a:lnTo>
                <a:lnTo>
                  <a:pt x="3060" y="2531"/>
                </a:lnTo>
                <a:lnTo>
                  <a:pt x="3095" y="2451"/>
                </a:lnTo>
                <a:lnTo>
                  <a:pt x="3122" y="2370"/>
                </a:lnTo>
                <a:lnTo>
                  <a:pt x="3145" y="2287"/>
                </a:lnTo>
                <a:lnTo>
                  <a:pt x="3160" y="2202"/>
                </a:lnTo>
                <a:lnTo>
                  <a:pt x="3168" y="2117"/>
                </a:lnTo>
                <a:lnTo>
                  <a:pt x="3169" y="2030"/>
                </a:lnTo>
                <a:lnTo>
                  <a:pt x="3166" y="1946"/>
                </a:lnTo>
                <a:lnTo>
                  <a:pt x="3155" y="1861"/>
                </a:lnTo>
                <a:lnTo>
                  <a:pt x="3137" y="1778"/>
                </a:lnTo>
                <a:lnTo>
                  <a:pt x="3114" y="1696"/>
                </a:lnTo>
                <a:lnTo>
                  <a:pt x="3084" y="1617"/>
                </a:lnTo>
                <a:lnTo>
                  <a:pt x="3048" y="1540"/>
                </a:lnTo>
                <a:lnTo>
                  <a:pt x="3007" y="1466"/>
                </a:lnTo>
                <a:lnTo>
                  <a:pt x="2962" y="1394"/>
                </a:lnTo>
                <a:lnTo>
                  <a:pt x="3062" y="1297"/>
                </a:lnTo>
                <a:lnTo>
                  <a:pt x="3158" y="1199"/>
                </a:lnTo>
                <a:lnTo>
                  <a:pt x="3256" y="1101"/>
                </a:lnTo>
                <a:lnTo>
                  <a:pt x="3312" y="1177"/>
                </a:lnTo>
                <a:lnTo>
                  <a:pt x="3363" y="1256"/>
                </a:lnTo>
                <a:lnTo>
                  <a:pt x="3409" y="1338"/>
                </a:lnTo>
                <a:lnTo>
                  <a:pt x="3450" y="1422"/>
                </a:lnTo>
                <a:lnTo>
                  <a:pt x="3486" y="1509"/>
                </a:lnTo>
                <a:lnTo>
                  <a:pt x="3517" y="1598"/>
                </a:lnTo>
                <a:lnTo>
                  <a:pt x="3540" y="1689"/>
                </a:lnTo>
                <a:lnTo>
                  <a:pt x="3560" y="1781"/>
                </a:lnTo>
                <a:lnTo>
                  <a:pt x="3572" y="1874"/>
                </a:lnTo>
                <a:lnTo>
                  <a:pt x="3580" y="1968"/>
                </a:lnTo>
                <a:lnTo>
                  <a:pt x="3581" y="2061"/>
                </a:lnTo>
                <a:lnTo>
                  <a:pt x="3577" y="2159"/>
                </a:lnTo>
                <a:lnTo>
                  <a:pt x="3569" y="2256"/>
                </a:lnTo>
                <a:lnTo>
                  <a:pt x="3553" y="2351"/>
                </a:lnTo>
                <a:lnTo>
                  <a:pt x="3530" y="2445"/>
                </a:lnTo>
                <a:lnTo>
                  <a:pt x="3503" y="2538"/>
                </a:lnTo>
                <a:lnTo>
                  <a:pt x="3468" y="2629"/>
                </a:lnTo>
                <a:lnTo>
                  <a:pt x="3429" y="2718"/>
                </a:lnTo>
                <a:lnTo>
                  <a:pt x="3384" y="2804"/>
                </a:lnTo>
                <a:lnTo>
                  <a:pt x="3333" y="2887"/>
                </a:lnTo>
                <a:lnTo>
                  <a:pt x="3277" y="2966"/>
                </a:lnTo>
                <a:lnTo>
                  <a:pt x="3217" y="3042"/>
                </a:lnTo>
                <a:lnTo>
                  <a:pt x="3152" y="3114"/>
                </a:lnTo>
                <a:lnTo>
                  <a:pt x="3083" y="3181"/>
                </a:lnTo>
                <a:lnTo>
                  <a:pt x="3009" y="3244"/>
                </a:lnTo>
                <a:lnTo>
                  <a:pt x="2933" y="3302"/>
                </a:lnTo>
                <a:lnTo>
                  <a:pt x="2852" y="3354"/>
                </a:lnTo>
                <a:lnTo>
                  <a:pt x="2769" y="3403"/>
                </a:lnTo>
                <a:lnTo>
                  <a:pt x="2682" y="3446"/>
                </a:lnTo>
                <a:lnTo>
                  <a:pt x="2593" y="3483"/>
                </a:lnTo>
                <a:lnTo>
                  <a:pt x="2502" y="3514"/>
                </a:lnTo>
                <a:lnTo>
                  <a:pt x="2409" y="3540"/>
                </a:lnTo>
                <a:lnTo>
                  <a:pt x="2314" y="3560"/>
                </a:lnTo>
                <a:lnTo>
                  <a:pt x="2220" y="3572"/>
                </a:lnTo>
                <a:lnTo>
                  <a:pt x="2125" y="3580"/>
                </a:lnTo>
                <a:lnTo>
                  <a:pt x="2030" y="3582"/>
                </a:lnTo>
                <a:lnTo>
                  <a:pt x="1934" y="3579"/>
                </a:lnTo>
                <a:lnTo>
                  <a:pt x="1840" y="3569"/>
                </a:lnTo>
                <a:lnTo>
                  <a:pt x="1746" y="3554"/>
                </a:lnTo>
                <a:lnTo>
                  <a:pt x="1653" y="3533"/>
                </a:lnTo>
                <a:lnTo>
                  <a:pt x="1562" y="3505"/>
                </a:lnTo>
                <a:lnTo>
                  <a:pt x="1467" y="3471"/>
                </a:lnTo>
                <a:lnTo>
                  <a:pt x="1374" y="3429"/>
                </a:lnTo>
                <a:lnTo>
                  <a:pt x="1283" y="3381"/>
                </a:lnTo>
                <a:lnTo>
                  <a:pt x="1197" y="3327"/>
                </a:lnTo>
                <a:lnTo>
                  <a:pt x="1114" y="3269"/>
                </a:lnTo>
                <a:lnTo>
                  <a:pt x="1035" y="3204"/>
                </a:lnTo>
                <a:lnTo>
                  <a:pt x="961" y="3135"/>
                </a:lnTo>
                <a:lnTo>
                  <a:pt x="890" y="3060"/>
                </a:lnTo>
                <a:lnTo>
                  <a:pt x="826" y="2982"/>
                </a:lnTo>
                <a:lnTo>
                  <a:pt x="766" y="2899"/>
                </a:lnTo>
                <a:lnTo>
                  <a:pt x="713" y="2812"/>
                </a:lnTo>
                <a:lnTo>
                  <a:pt x="666" y="2722"/>
                </a:lnTo>
                <a:lnTo>
                  <a:pt x="627" y="2637"/>
                </a:lnTo>
                <a:lnTo>
                  <a:pt x="594" y="2552"/>
                </a:lnTo>
                <a:lnTo>
                  <a:pt x="567" y="2463"/>
                </a:lnTo>
                <a:lnTo>
                  <a:pt x="544" y="2373"/>
                </a:lnTo>
                <a:lnTo>
                  <a:pt x="527" y="2283"/>
                </a:lnTo>
                <a:lnTo>
                  <a:pt x="516" y="2190"/>
                </a:lnTo>
                <a:lnTo>
                  <a:pt x="511" y="2098"/>
                </a:lnTo>
                <a:lnTo>
                  <a:pt x="511" y="2005"/>
                </a:lnTo>
                <a:lnTo>
                  <a:pt x="516" y="1913"/>
                </a:lnTo>
                <a:lnTo>
                  <a:pt x="526" y="1820"/>
                </a:lnTo>
                <a:lnTo>
                  <a:pt x="542" y="1731"/>
                </a:lnTo>
                <a:lnTo>
                  <a:pt x="563" y="1642"/>
                </a:lnTo>
                <a:lnTo>
                  <a:pt x="589" y="1554"/>
                </a:lnTo>
                <a:lnTo>
                  <a:pt x="621" y="1468"/>
                </a:lnTo>
                <a:lnTo>
                  <a:pt x="658" y="1385"/>
                </a:lnTo>
                <a:lnTo>
                  <a:pt x="699" y="1303"/>
                </a:lnTo>
                <a:lnTo>
                  <a:pt x="746" y="1225"/>
                </a:lnTo>
                <a:lnTo>
                  <a:pt x="797" y="1148"/>
                </a:lnTo>
                <a:lnTo>
                  <a:pt x="853" y="1076"/>
                </a:lnTo>
                <a:lnTo>
                  <a:pt x="913" y="1007"/>
                </a:lnTo>
                <a:close/>
                <a:moveTo>
                  <a:pt x="1384" y="1704"/>
                </a:moveTo>
                <a:lnTo>
                  <a:pt x="1417" y="1645"/>
                </a:lnTo>
                <a:lnTo>
                  <a:pt x="1456" y="1591"/>
                </a:lnTo>
                <a:lnTo>
                  <a:pt x="1498" y="1540"/>
                </a:lnTo>
                <a:lnTo>
                  <a:pt x="1546" y="1493"/>
                </a:lnTo>
                <a:lnTo>
                  <a:pt x="1598" y="1451"/>
                </a:lnTo>
                <a:lnTo>
                  <a:pt x="1653" y="1412"/>
                </a:lnTo>
                <a:lnTo>
                  <a:pt x="1711" y="1380"/>
                </a:lnTo>
                <a:lnTo>
                  <a:pt x="1772" y="1353"/>
                </a:lnTo>
                <a:lnTo>
                  <a:pt x="1836" y="1331"/>
                </a:lnTo>
                <a:lnTo>
                  <a:pt x="1901" y="1316"/>
                </a:lnTo>
                <a:lnTo>
                  <a:pt x="1968" y="1306"/>
                </a:lnTo>
                <a:lnTo>
                  <a:pt x="2035" y="1302"/>
                </a:lnTo>
                <a:lnTo>
                  <a:pt x="2103" y="1303"/>
                </a:lnTo>
                <a:lnTo>
                  <a:pt x="2170" y="1312"/>
                </a:lnTo>
                <a:lnTo>
                  <a:pt x="2236" y="1326"/>
                </a:lnTo>
                <a:lnTo>
                  <a:pt x="2300" y="1345"/>
                </a:lnTo>
                <a:lnTo>
                  <a:pt x="2362" y="1371"/>
                </a:lnTo>
                <a:lnTo>
                  <a:pt x="2422" y="1404"/>
                </a:lnTo>
                <a:lnTo>
                  <a:pt x="2275" y="1551"/>
                </a:lnTo>
                <a:lnTo>
                  <a:pt x="2128" y="1698"/>
                </a:lnTo>
                <a:lnTo>
                  <a:pt x="2084" y="1691"/>
                </a:lnTo>
                <a:lnTo>
                  <a:pt x="2041" y="1690"/>
                </a:lnTo>
                <a:lnTo>
                  <a:pt x="1999" y="1693"/>
                </a:lnTo>
                <a:lnTo>
                  <a:pt x="1955" y="1701"/>
                </a:lnTo>
                <a:lnTo>
                  <a:pt x="1915" y="1714"/>
                </a:lnTo>
                <a:lnTo>
                  <a:pt x="1876" y="1734"/>
                </a:lnTo>
                <a:lnTo>
                  <a:pt x="1838" y="1757"/>
                </a:lnTo>
                <a:lnTo>
                  <a:pt x="1803" y="1784"/>
                </a:lnTo>
                <a:lnTo>
                  <a:pt x="1773" y="1818"/>
                </a:lnTo>
                <a:lnTo>
                  <a:pt x="1746" y="1854"/>
                </a:lnTo>
                <a:lnTo>
                  <a:pt x="1725" y="1892"/>
                </a:lnTo>
                <a:lnTo>
                  <a:pt x="1707" y="1934"/>
                </a:lnTo>
                <a:lnTo>
                  <a:pt x="1696" y="1977"/>
                </a:lnTo>
                <a:lnTo>
                  <a:pt x="1690" y="2021"/>
                </a:lnTo>
                <a:lnTo>
                  <a:pt x="1689" y="2066"/>
                </a:lnTo>
                <a:lnTo>
                  <a:pt x="1695" y="2110"/>
                </a:lnTo>
                <a:lnTo>
                  <a:pt x="1707" y="2159"/>
                </a:lnTo>
                <a:lnTo>
                  <a:pt x="1726" y="2203"/>
                </a:lnTo>
                <a:lnTo>
                  <a:pt x="1751" y="2246"/>
                </a:lnTo>
                <a:lnTo>
                  <a:pt x="1782" y="2284"/>
                </a:lnTo>
                <a:lnTo>
                  <a:pt x="1818" y="2319"/>
                </a:lnTo>
                <a:lnTo>
                  <a:pt x="1858" y="2347"/>
                </a:lnTo>
                <a:lnTo>
                  <a:pt x="1900" y="2371"/>
                </a:lnTo>
                <a:lnTo>
                  <a:pt x="1946" y="2388"/>
                </a:lnTo>
                <a:lnTo>
                  <a:pt x="1994" y="2399"/>
                </a:lnTo>
                <a:lnTo>
                  <a:pt x="2042" y="2403"/>
                </a:lnTo>
                <a:lnTo>
                  <a:pt x="2093" y="2399"/>
                </a:lnTo>
                <a:lnTo>
                  <a:pt x="2138" y="2392"/>
                </a:lnTo>
                <a:lnTo>
                  <a:pt x="2181" y="2377"/>
                </a:lnTo>
                <a:lnTo>
                  <a:pt x="2222" y="2356"/>
                </a:lnTo>
                <a:lnTo>
                  <a:pt x="2261" y="2331"/>
                </a:lnTo>
                <a:lnTo>
                  <a:pt x="2294" y="2300"/>
                </a:lnTo>
                <a:lnTo>
                  <a:pt x="2325" y="2267"/>
                </a:lnTo>
                <a:lnTo>
                  <a:pt x="2351" y="2230"/>
                </a:lnTo>
                <a:lnTo>
                  <a:pt x="2372" y="2189"/>
                </a:lnTo>
                <a:lnTo>
                  <a:pt x="2388" y="2146"/>
                </a:lnTo>
                <a:lnTo>
                  <a:pt x="2399" y="2102"/>
                </a:lnTo>
                <a:lnTo>
                  <a:pt x="2404" y="2056"/>
                </a:lnTo>
                <a:lnTo>
                  <a:pt x="2402" y="2010"/>
                </a:lnTo>
                <a:lnTo>
                  <a:pt x="2394" y="1964"/>
                </a:lnTo>
                <a:lnTo>
                  <a:pt x="2541" y="1817"/>
                </a:lnTo>
                <a:lnTo>
                  <a:pt x="2688" y="1670"/>
                </a:lnTo>
                <a:lnTo>
                  <a:pt x="2718" y="1725"/>
                </a:lnTo>
                <a:lnTo>
                  <a:pt x="2743" y="1782"/>
                </a:lnTo>
                <a:lnTo>
                  <a:pt x="2763" y="1840"/>
                </a:lnTo>
                <a:lnTo>
                  <a:pt x="2776" y="1901"/>
                </a:lnTo>
                <a:lnTo>
                  <a:pt x="2786" y="1962"/>
                </a:lnTo>
                <a:lnTo>
                  <a:pt x="2790" y="2024"/>
                </a:lnTo>
                <a:lnTo>
                  <a:pt x="2790" y="2086"/>
                </a:lnTo>
                <a:lnTo>
                  <a:pt x="2784" y="2148"/>
                </a:lnTo>
                <a:lnTo>
                  <a:pt x="2773" y="2208"/>
                </a:lnTo>
                <a:lnTo>
                  <a:pt x="2757" y="2273"/>
                </a:lnTo>
                <a:lnTo>
                  <a:pt x="2733" y="2335"/>
                </a:lnTo>
                <a:lnTo>
                  <a:pt x="2704" y="2394"/>
                </a:lnTo>
                <a:lnTo>
                  <a:pt x="2671" y="2451"/>
                </a:lnTo>
                <a:lnTo>
                  <a:pt x="2633" y="2506"/>
                </a:lnTo>
                <a:lnTo>
                  <a:pt x="2589" y="2556"/>
                </a:lnTo>
                <a:lnTo>
                  <a:pt x="2542" y="2603"/>
                </a:lnTo>
                <a:lnTo>
                  <a:pt x="2491" y="2644"/>
                </a:lnTo>
                <a:lnTo>
                  <a:pt x="2437" y="2681"/>
                </a:lnTo>
                <a:lnTo>
                  <a:pt x="2378" y="2713"/>
                </a:lnTo>
                <a:lnTo>
                  <a:pt x="2318" y="2740"/>
                </a:lnTo>
                <a:lnTo>
                  <a:pt x="2254" y="2761"/>
                </a:lnTo>
                <a:lnTo>
                  <a:pt x="2190" y="2776"/>
                </a:lnTo>
                <a:lnTo>
                  <a:pt x="2124" y="2786"/>
                </a:lnTo>
                <a:lnTo>
                  <a:pt x="2058" y="2790"/>
                </a:lnTo>
                <a:lnTo>
                  <a:pt x="1991" y="2789"/>
                </a:lnTo>
                <a:lnTo>
                  <a:pt x="1926" y="2781"/>
                </a:lnTo>
                <a:lnTo>
                  <a:pt x="1861" y="2768"/>
                </a:lnTo>
                <a:lnTo>
                  <a:pt x="1797" y="2749"/>
                </a:lnTo>
                <a:lnTo>
                  <a:pt x="1736" y="2724"/>
                </a:lnTo>
                <a:lnTo>
                  <a:pt x="1678" y="2695"/>
                </a:lnTo>
                <a:lnTo>
                  <a:pt x="1623" y="2660"/>
                </a:lnTo>
                <a:lnTo>
                  <a:pt x="1571" y="2620"/>
                </a:lnTo>
                <a:lnTo>
                  <a:pt x="1523" y="2577"/>
                </a:lnTo>
                <a:lnTo>
                  <a:pt x="1478" y="2528"/>
                </a:lnTo>
                <a:lnTo>
                  <a:pt x="1438" y="2478"/>
                </a:lnTo>
                <a:lnTo>
                  <a:pt x="1402" y="2423"/>
                </a:lnTo>
                <a:lnTo>
                  <a:pt x="1373" y="2366"/>
                </a:lnTo>
                <a:lnTo>
                  <a:pt x="1345" y="2303"/>
                </a:lnTo>
                <a:lnTo>
                  <a:pt x="1326" y="2237"/>
                </a:lnTo>
                <a:lnTo>
                  <a:pt x="1312" y="2170"/>
                </a:lnTo>
                <a:lnTo>
                  <a:pt x="1303" y="2102"/>
                </a:lnTo>
                <a:lnTo>
                  <a:pt x="1302" y="2034"/>
                </a:lnTo>
                <a:lnTo>
                  <a:pt x="1306" y="1965"/>
                </a:lnTo>
                <a:lnTo>
                  <a:pt x="1316" y="1897"/>
                </a:lnTo>
                <a:lnTo>
                  <a:pt x="1332" y="1831"/>
                </a:lnTo>
                <a:lnTo>
                  <a:pt x="1355" y="1766"/>
                </a:lnTo>
                <a:lnTo>
                  <a:pt x="1384" y="1704"/>
                </a:lnTo>
                <a:close/>
              </a:path>
            </a:pathLst>
          </a:custGeom>
          <a:solidFill>
            <a:srgbClr val="ED8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179230" y="3082574"/>
            <a:ext cx="6383523" cy="1577777"/>
          </a:xfrm>
          <a:prstGeom prst="roundRect">
            <a:avLst>
              <a:gd name="adj" fmla="val 3347"/>
            </a:avLst>
          </a:prstGeom>
          <a:solidFill>
            <a:srgbClr val="ED8600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22"/>
          <p:cNvSpPr txBox="1"/>
          <p:nvPr/>
        </p:nvSpPr>
        <p:spPr>
          <a:xfrm>
            <a:off x="2451923" y="3429000"/>
            <a:ext cx="5838135" cy="86946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just">
              <a:lnSpc>
                <a:spcPct val="130000"/>
              </a:lnSpc>
              <a:spcAft>
                <a:spcPts val="1200"/>
              </a:spcAft>
              <a:buClr>
                <a:srgbClr val="292929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学院建设成为具有一定文化底蕴、职业氛围浓郁、内部管理规范、校园环境优雅的和谐校园。</a:t>
            </a:r>
            <a:endParaRPr lang="en-US" altLang="zh-CN" sz="2000" noProof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6712967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4622" objId="2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研究内容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34190" y="885825"/>
            <a:ext cx="5608042" cy="3509626"/>
            <a:chOff x="2831295" y="1003935"/>
            <a:chExt cx="7277332" cy="4554300"/>
          </a:xfrm>
        </p:grpSpPr>
        <p:sp>
          <p:nvSpPr>
            <p:cNvPr id="93" name="Freeform 12"/>
            <p:cNvSpPr>
              <a:spLocks noEditPoints="1"/>
            </p:cNvSpPr>
            <p:nvPr/>
          </p:nvSpPr>
          <p:spPr bwMode="auto">
            <a:xfrm>
              <a:off x="3514557" y="1192071"/>
              <a:ext cx="844680" cy="844680"/>
            </a:xfrm>
            <a:custGeom>
              <a:avLst/>
              <a:gdLst>
                <a:gd name="T0" fmla="*/ 2929 w 4092"/>
                <a:gd name="T1" fmla="*/ 197 h 4092"/>
                <a:gd name="T2" fmla="*/ 3412 w 4092"/>
                <a:gd name="T3" fmla="*/ 232 h 4092"/>
                <a:gd name="T4" fmla="*/ 3678 w 4092"/>
                <a:gd name="T5" fmla="*/ 69 h 4092"/>
                <a:gd name="T6" fmla="*/ 4005 w 4092"/>
                <a:gd name="T7" fmla="*/ 0 h 4092"/>
                <a:gd name="T8" fmla="*/ 3985 w 4092"/>
                <a:gd name="T9" fmla="*/ 343 h 4092"/>
                <a:gd name="T10" fmla="*/ 3946 w 4092"/>
                <a:gd name="T11" fmla="*/ 600 h 4092"/>
                <a:gd name="T12" fmla="*/ 3724 w 4092"/>
                <a:gd name="T13" fmla="*/ 869 h 4092"/>
                <a:gd name="T14" fmla="*/ 4082 w 4092"/>
                <a:gd name="T15" fmla="*/ 1813 h 4092"/>
                <a:gd name="T16" fmla="*/ 3887 w 4092"/>
                <a:gd name="T17" fmla="*/ 2944 h 4092"/>
                <a:gd name="T18" fmla="*/ 3225 w 4092"/>
                <a:gd name="T19" fmla="*/ 3721 h 4092"/>
                <a:gd name="T20" fmla="*/ 2279 w 4092"/>
                <a:gd name="T21" fmla="*/ 4082 h 4092"/>
                <a:gd name="T22" fmla="*/ 1154 w 4092"/>
                <a:gd name="T23" fmla="*/ 3891 h 4092"/>
                <a:gd name="T24" fmla="*/ 374 w 4092"/>
                <a:gd name="T25" fmla="*/ 3231 h 4092"/>
                <a:gd name="T26" fmla="*/ 10 w 4092"/>
                <a:gd name="T27" fmla="*/ 2280 h 4092"/>
                <a:gd name="T28" fmla="*/ 201 w 4092"/>
                <a:gd name="T29" fmla="*/ 1156 h 4092"/>
                <a:gd name="T30" fmla="*/ 858 w 4092"/>
                <a:gd name="T31" fmla="*/ 376 h 4092"/>
                <a:gd name="T32" fmla="*/ 1813 w 4092"/>
                <a:gd name="T33" fmla="*/ 10 h 4092"/>
                <a:gd name="T34" fmla="*/ 1008 w 4092"/>
                <a:gd name="T35" fmla="*/ 436 h 4092"/>
                <a:gd name="T36" fmla="*/ 350 w 4092"/>
                <a:gd name="T37" fmla="*/ 1158 h 4092"/>
                <a:gd name="T38" fmla="*/ 131 w 4092"/>
                <a:gd name="T39" fmla="*/ 2120 h 4092"/>
                <a:gd name="T40" fmla="*/ 402 w 4092"/>
                <a:gd name="T41" fmla="*/ 3028 h 4092"/>
                <a:gd name="T42" fmla="*/ 1109 w 4092"/>
                <a:gd name="T43" fmla="*/ 3716 h 4092"/>
                <a:gd name="T44" fmla="*/ 2094 w 4092"/>
                <a:gd name="T45" fmla="*/ 3961 h 4092"/>
                <a:gd name="T46" fmla="*/ 3073 w 4092"/>
                <a:gd name="T47" fmla="*/ 3663 h 4092"/>
                <a:gd name="T48" fmla="*/ 3742 w 4092"/>
                <a:gd name="T49" fmla="*/ 2935 h 4092"/>
                <a:gd name="T50" fmla="*/ 3959 w 4092"/>
                <a:gd name="T51" fmla="*/ 1951 h 4092"/>
                <a:gd name="T52" fmla="*/ 3652 w 4092"/>
                <a:gd name="T53" fmla="*/ 1003 h 4092"/>
                <a:gd name="T54" fmla="*/ 2091 w 4092"/>
                <a:gd name="T55" fmla="*/ 2097 h 4092"/>
                <a:gd name="T56" fmla="*/ 3239 w 4092"/>
                <a:gd name="T57" fmla="*/ 687 h 4092"/>
                <a:gd name="T58" fmla="*/ 2481 w 4092"/>
                <a:gd name="T59" fmla="*/ 181 h 4092"/>
                <a:gd name="T60" fmla="*/ 980 w 4092"/>
                <a:gd name="T61" fmla="*/ 939 h 4092"/>
                <a:gd name="T62" fmla="*/ 1730 w 4092"/>
                <a:gd name="T63" fmla="*/ 542 h 4092"/>
                <a:gd name="T64" fmla="*/ 2575 w 4092"/>
                <a:gd name="T65" fmla="*/ 604 h 4092"/>
                <a:gd name="T66" fmla="*/ 2692 w 4092"/>
                <a:gd name="T67" fmla="*/ 1130 h 4092"/>
                <a:gd name="T68" fmla="*/ 2014 w 4092"/>
                <a:gd name="T69" fmla="*/ 923 h 4092"/>
                <a:gd name="T70" fmla="*/ 1334 w 4092"/>
                <a:gd name="T71" fmla="*/ 1176 h 4092"/>
                <a:gd name="T72" fmla="*/ 944 w 4092"/>
                <a:gd name="T73" fmla="*/ 1823 h 4092"/>
                <a:gd name="T74" fmla="*/ 1060 w 4092"/>
                <a:gd name="T75" fmla="*/ 2585 h 4092"/>
                <a:gd name="T76" fmla="*/ 1637 w 4092"/>
                <a:gd name="T77" fmla="*/ 3093 h 4092"/>
                <a:gd name="T78" fmla="*/ 2401 w 4092"/>
                <a:gd name="T79" fmla="*/ 3112 h 4092"/>
                <a:gd name="T80" fmla="*/ 2975 w 4092"/>
                <a:gd name="T81" fmla="*/ 2680 h 4092"/>
                <a:gd name="T82" fmla="*/ 3166 w 4092"/>
                <a:gd name="T83" fmla="*/ 1946 h 4092"/>
                <a:gd name="T84" fmla="*/ 3158 w 4092"/>
                <a:gd name="T85" fmla="*/ 1199 h 4092"/>
                <a:gd name="T86" fmla="*/ 3560 w 4092"/>
                <a:gd name="T87" fmla="*/ 1781 h 4092"/>
                <a:gd name="T88" fmla="*/ 3468 w 4092"/>
                <a:gd name="T89" fmla="*/ 2629 h 4092"/>
                <a:gd name="T90" fmla="*/ 2933 w 4092"/>
                <a:gd name="T91" fmla="*/ 3302 h 4092"/>
                <a:gd name="T92" fmla="*/ 2125 w 4092"/>
                <a:gd name="T93" fmla="*/ 3580 h 4092"/>
                <a:gd name="T94" fmla="*/ 1283 w 4092"/>
                <a:gd name="T95" fmla="*/ 3381 h 4092"/>
                <a:gd name="T96" fmla="*/ 666 w 4092"/>
                <a:gd name="T97" fmla="*/ 2722 h 4092"/>
                <a:gd name="T98" fmla="*/ 516 w 4092"/>
                <a:gd name="T99" fmla="*/ 1913 h 4092"/>
                <a:gd name="T100" fmla="*/ 797 w 4092"/>
                <a:gd name="T101" fmla="*/ 1148 h 4092"/>
                <a:gd name="T102" fmla="*/ 1653 w 4092"/>
                <a:gd name="T103" fmla="*/ 1412 h 4092"/>
                <a:gd name="T104" fmla="*/ 2236 w 4092"/>
                <a:gd name="T105" fmla="*/ 1326 h 4092"/>
                <a:gd name="T106" fmla="*/ 1955 w 4092"/>
                <a:gd name="T107" fmla="*/ 1701 h 4092"/>
                <a:gd name="T108" fmla="*/ 1696 w 4092"/>
                <a:gd name="T109" fmla="*/ 1977 h 4092"/>
                <a:gd name="T110" fmla="*/ 1858 w 4092"/>
                <a:gd name="T111" fmla="*/ 2347 h 4092"/>
                <a:gd name="T112" fmla="*/ 2261 w 4092"/>
                <a:gd name="T113" fmla="*/ 2331 h 4092"/>
                <a:gd name="T114" fmla="*/ 2394 w 4092"/>
                <a:gd name="T115" fmla="*/ 1964 h 4092"/>
                <a:gd name="T116" fmla="*/ 2790 w 4092"/>
                <a:gd name="T117" fmla="*/ 2086 h 4092"/>
                <a:gd name="T118" fmla="*/ 2542 w 4092"/>
                <a:gd name="T119" fmla="*/ 2603 h 4092"/>
                <a:gd name="T120" fmla="*/ 1991 w 4092"/>
                <a:gd name="T121" fmla="*/ 2789 h 4092"/>
                <a:gd name="T122" fmla="*/ 1478 w 4092"/>
                <a:gd name="T123" fmla="*/ 2528 h 4092"/>
                <a:gd name="T124" fmla="*/ 1306 w 4092"/>
                <a:gd name="T125" fmla="*/ 1965 h 4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2" h="4092">
                  <a:moveTo>
                    <a:pt x="1927" y="0"/>
                  </a:moveTo>
                  <a:lnTo>
                    <a:pt x="2166" y="0"/>
                  </a:lnTo>
                  <a:lnTo>
                    <a:pt x="2279" y="10"/>
                  </a:lnTo>
                  <a:lnTo>
                    <a:pt x="2391" y="26"/>
                  </a:lnTo>
                  <a:lnTo>
                    <a:pt x="2502" y="48"/>
                  </a:lnTo>
                  <a:lnTo>
                    <a:pt x="2611" y="77"/>
                  </a:lnTo>
                  <a:lnTo>
                    <a:pt x="2719" y="112"/>
                  </a:lnTo>
                  <a:lnTo>
                    <a:pt x="2826" y="151"/>
                  </a:lnTo>
                  <a:lnTo>
                    <a:pt x="2929" y="197"/>
                  </a:lnTo>
                  <a:lnTo>
                    <a:pt x="3031" y="249"/>
                  </a:lnTo>
                  <a:lnTo>
                    <a:pt x="3129" y="305"/>
                  </a:lnTo>
                  <a:lnTo>
                    <a:pt x="3223" y="368"/>
                  </a:lnTo>
                  <a:lnTo>
                    <a:pt x="3315" y="435"/>
                  </a:lnTo>
                  <a:lnTo>
                    <a:pt x="3331" y="393"/>
                  </a:lnTo>
                  <a:lnTo>
                    <a:pt x="3348" y="351"/>
                  </a:lnTo>
                  <a:lnTo>
                    <a:pt x="3368" y="310"/>
                  </a:lnTo>
                  <a:lnTo>
                    <a:pt x="3389" y="270"/>
                  </a:lnTo>
                  <a:lnTo>
                    <a:pt x="3412" y="232"/>
                  </a:lnTo>
                  <a:lnTo>
                    <a:pt x="3440" y="196"/>
                  </a:lnTo>
                  <a:lnTo>
                    <a:pt x="3471" y="164"/>
                  </a:lnTo>
                  <a:lnTo>
                    <a:pt x="3507" y="134"/>
                  </a:lnTo>
                  <a:lnTo>
                    <a:pt x="3530" y="115"/>
                  </a:lnTo>
                  <a:lnTo>
                    <a:pt x="3558" y="98"/>
                  </a:lnTo>
                  <a:lnTo>
                    <a:pt x="3586" y="83"/>
                  </a:lnTo>
                  <a:lnTo>
                    <a:pt x="3616" y="73"/>
                  </a:lnTo>
                  <a:lnTo>
                    <a:pt x="3647" y="68"/>
                  </a:lnTo>
                  <a:lnTo>
                    <a:pt x="3678" y="69"/>
                  </a:lnTo>
                  <a:lnTo>
                    <a:pt x="3709" y="78"/>
                  </a:lnTo>
                  <a:lnTo>
                    <a:pt x="3734" y="94"/>
                  </a:lnTo>
                  <a:lnTo>
                    <a:pt x="3756" y="114"/>
                  </a:lnTo>
                  <a:lnTo>
                    <a:pt x="3778" y="135"/>
                  </a:lnTo>
                  <a:lnTo>
                    <a:pt x="3799" y="156"/>
                  </a:lnTo>
                  <a:lnTo>
                    <a:pt x="3820" y="177"/>
                  </a:lnTo>
                  <a:lnTo>
                    <a:pt x="3910" y="89"/>
                  </a:lnTo>
                  <a:lnTo>
                    <a:pt x="3999" y="0"/>
                  </a:lnTo>
                  <a:lnTo>
                    <a:pt x="4005" y="0"/>
                  </a:lnTo>
                  <a:lnTo>
                    <a:pt x="4050" y="42"/>
                  </a:lnTo>
                  <a:lnTo>
                    <a:pt x="4092" y="87"/>
                  </a:lnTo>
                  <a:lnTo>
                    <a:pt x="4092" y="93"/>
                  </a:lnTo>
                  <a:lnTo>
                    <a:pt x="4003" y="182"/>
                  </a:lnTo>
                  <a:lnTo>
                    <a:pt x="3915" y="272"/>
                  </a:lnTo>
                  <a:lnTo>
                    <a:pt x="3931" y="289"/>
                  </a:lnTo>
                  <a:lnTo>
                    <a:pt x="3949" y="308"/>
                  </a:lnTo>
                  <a:lnTo>
                    <a:pt x="3968" y="325"/>
                  </a:lnTo>
                  <a:lnTo>
                    <a:pt x="3985" y="343"/>
                  </a:lnTo>
                  <a:lnTo>
                    <a:pt x="4001" y="363"/>
                  </a:lnTo>
                  <a:lnTo>
                    <a:pt x="4014" y="384"/>
                  </a:lnTo>
                  <a:lnTo>
                    <a:pt x="4021" y="407"/>
                  </a:lnTo>
                  <a:lnTo>
                    <a:pt x="4024" y="433"/>
                  </a:lnTo>
                  <a:lnTo>
                    <a:pt x="4019" y="470"/>
                  </a:lnTo>
                  <a:lnTo>
                    <a:pt x="4008" y="506"/>
                  </a:lnTo>
                  <a:lnTo>
                    <a:pt x="3990" y="539"/>
                  </a:lnTo>
                  <a:lnTo>
                    <a:pt x="3969" y="570"/>
                  </a:lnTo>
                  <a:lnTo>
                    <a:pt x="3946" y="600"/>
                  </a:lnTo>
                  <a:lnTo>
                    <a:pt x="3920" y="627"/>
                  </a:lnTo>
                  <a:lnTo>
                    <a:pt x="3889" y="657"/>
                  </a:lnTo>
                  <a:lnTo>
                    <a:pt x="3853" y="683"/>
                  </a:lnTo>
                  <a:lnTo>
                    <a:pt x="3815" y="707"/>
                  </a:lnTo>
                  <a:lnTo>
                    <a:pt x="3777" y="727"/>
                  </a:lnTo>
                  <a:lnTo>
                    <a:pt x="3736" y="744"/>
                  </a:lnTo>
                  <a:lnTo>
                    <a:pt x="3696" y="761"/>
                  </a:lnTo>
                  <a:lnTo>
                    <a:pt x="3656" y="779"/>
                  </a:lnTo>
                  <a:lnTo>
                    <a:pt x="3724" y="869"/>
                  </a:lnTo>
                  <a:lnTo>
                    <a:pt x="3786" y="963"/>
                  </a:lnTo>
                  <a:lnTo>
                    <a:pt x="3843" y="1061"/>
                  </a:lnTo>
                  <a:lnTo>
                    <a:pt x="3895" y="1163"/>
                  </a:lnTo>
                  <a:lnTo>
                    <a:pt x="3941" y="1266"/>
                  </a:lnTo>
                  <a:lnTo>
                    <a:pt x="3980" y="1373"/>
                  </a:lnTo>
                  <a:lnTo>
                    <a:pt x="4015" y="1481"/>
                  </a:lnTo>
                  <a:lnTo>
                    <a:pt x="4044" y="1590"/>
                  </a:lnTo>
                  <a:lnTo>
                    <a:pt x="4066" y="1701"/>
                  </a:lnTo>
                  <a:lnTo>
                    <a:pt x="4082" y="1813"/>
                  </a:lnTo>
                  <a:lnTo>
                    <a:pt x="4092" y="1927"/>
                  </a:lnTo>
                  <a:lnTo>
                    <a:pt x="4092" y="2165"/>
                  </a:lnTo>
                  <a:lnTo>
                    <a:pt x="4082" y="2280"/>
                  </a:lnTo>
                  <a:lnTo>
                    <a:pt x="4065" y="2396"/>
                  </a:lnTo>
                  <a:lnTo>
                    <a:pt x="4042" y="2509"/>
                  </a:lnTo>
                  <a:lnTo>
                    <a:pt x="4013" y="2620"/>
                  </a:lnTo>
                  <a:lnTo>
                    <a:pt x="3977" y="2730"/>
                  </a:lnTo>
                  <a:lnTo>
                    <a:pt x="3936" y="2838"/>
                  </a:lnTo>
                  <a:lnTo>
                    <a:pt x="3887" y="2944"/>
                  </a:lnTo>
                  <a:lnTo>
                    <a:pt x="3834" y="3045"/>
                  </a:lnTo>
                  <a:lnTo>
                    <a:pt x="3776" y="3145"/>
                  </a:lnTo>
                  <a:lnTo>
                    <a:pt x="3711" y="3241"/>
                  </a:lnTo>
                  <a:lnTo>
                    <a:pt x="3641" y="3333"/>
                  </a:lnTo>
                  <a:lnTo>
                    <a:pt x="3565" y="3420"/>
                  </a:lnTo>
                  <a:lnTo>
                    <a:pt x="3487" y="3503"/>
                  </a:lnTo>
                  <a:lnTo>
                    <a:pt x="3404" y="3581"/>
                  </a:lnTo>
                  <a:lnTo>
                    <a:pt x="3317" y="3654"/>
                  </a:lnTo>
                  <a:lnTo>
                    <a:pt x="3225" y="3721"/>
                  </a:lnTo>
                  <a:lnTo>
                    <a:pt x="3131" y="3784"/>
                  </a:lnTo>
                  <a:lnTo>
                    <a:pt x="3032" y="3842"/>
                  </a:lnTo>
                  <a:lnTo>
                    <a:pt x="2931" y="3894"/>
                  </a:lnTo>
                  <a:lnTo>
                    <a:pt x="2827" y="3939"/>
                  </a:lnTo>
                  <a:lnTo>
                    <a:pt x="2722" y="3980"/>
                  </a:lnTo>
                  <a:lnTo>
                    <a:pt x="2613" y="4015"/>
                  </a:lnTo>
                  <a:lnTo>
                    <a:pt x="2502" y="4044"/>
                  </a:lnTo>
                  <a:lnTo>
                    <a:pt x="2392" y="4066"/>
                  </a:lnTo>
                  <a:lnTo>
                    <a:pt x="2279" y="4082"/>
                  </a:lnTo>
                  <a:lnTo>
                    <a:pt x="2165" y="4092"/>
                  </a:lnTo>
                  <a:lnTo>
                    <a:pt x="1927" y="4092"/>
                  </a:lnTo>
                  <a:lnTo>
                    <a:pt x="1812" y="4082"/>
                  </a:lnTo>
                  <a:lnTo>
                    <a:pt x="1699" y="4066"/>
                  </a:lnTo>
                  <a:lnTo>
                    <a:pt x="1586" y="4042"/>
                  </a:lnTo>
                  <a:lnTo>
                    <a:pt x="1476" y="4014"/>
                  </a:lnTo>
                  <a:lnTo>
                    <a:pt x="1366" y="3979"/>
                  </a:lnTo>
                  <a:lnTo>
                    <a:pt x="1259" y="3937"/>
                  </a:lnTo>
                  <a:lnTo>
                    <a:pt x="1154" y="3891"/>
                  </a:lnTo>
                  <a:lnTo>
                    <a:pt x="1053" y="3838"/>
                  </a:lnTo>
                  <a:lnTo>
                    <a:pt x="954" y="3780"/>
                  </a:lnTo>
                  <a:lnTo>
                    <a:pt x="858" y="3716"/>
                  </a:lnTo>
                  <a:lnTo>
                    <a:pt x="766" y="3647"/>
                  </a:lnTo>
                  <a:lnTo>
                    <a:pt x="680" y="3572"/>
                  </a:lnTo>
                  <a:lnTo>
                    <a:pt x="595" y="3494"/>
                  </a:lnTo>
                  <a:lnTo>
                    <a:pt x="517" y="3410"/>
                  </a:lnTo>
                  <a:lnTo>
                    <a:pt x="444" y="3323"/>
                  </a:lnTo>
                  <a:lnTo>
                    <a:pt x="374" y="3231"/>
                  </a:lnTo>
                  <a:lnTo>
                    <a:pt x="311" y="3136"/>
                  </a:lnTo>
                  <a:lnTo>
                    <a:pt x="253" y="3038"/>
                  </a:lnTo>
                  <a:lnTo>
                    <a:pt x="201" y="2936"/>
                  </a:lnTo>
                  <a:lnTo>
                    <a:pt x="154" y="2832"/>
                  </a:lnTo>
                  <a:lnTo>
                    <a:pt x="113" y="2726"/>
                  </a:lnTo>
                  <a:lnTo>
                    <a:pt x="78" y="2616"/>
                  </a:lnTo>
                  <a:lnTo>
                    <a:pt x="48" y="2506"/>
                  </a:lnTo>
                  <a:lnTo>
                    <a:pt x="26" y="2393"/>
                  </a:lnTo>
                  <a:lnTo>
                    <a:pt x="10" y="2280"/>
                  </a:lnTo>
                  <a:lnTo>
                    <a:pt x="0" y="2166"/>
                  </a:lnTo>
                  <a:lnTo>
                    <a:pt x="0" y="1926"/>
                  </a:lnTo>
                  <a:lnTo>
                    <a:pt x="10" y="1812"/>
                  </a:lnTo>
                  <a:lnTo>
                    <a:pt x="26" y="1699"/>
                  </a:lnTo>
                  <a:lnTo>
                    <a:pt x="48" y="1586"/>
                  </a:lnTo>
                  <a:lnTo>
                    <a:pt x="78" y="1476"/>
                  </a:lnTo>
                  <a:lnTo>
                    <a:pt x="113" y="1366"/>
                  </a:lnTo>
                  <a:lnTo>
                    <a:pt x="154" y="1260"/>
                  </a:lnTo>
                  <a:lnTo>
                    <a:pt x="201" y="1156"/>
                  </a:lnTo>
                  <a:lnTo>
                    <a:pt x="253" y="1054"/>
                  </a:lnTo>
                  <a:lnTo>
                    <a:pt x="311" y="955"/>
                  </a:lnTo>
                  <a:lnTo>
                    <a:pt x="374" y="861"/>
                  </a:lnTo>
                  <a:lnTo>
                    <a:pt x="444" y="769"/>
                  </a:lnTo>
                  <a:lnTo>
                    <a:pt x="517" y="681"/>
                  </a:lnTo>
                  <a:lnTo>
                    <a:pt x="596" y="598"/>
                  </a:lnTo>
                  <a:lnTo>
                    <a:pt x="680" y="520"/>
                  </a:lnTo>
                  <a:lnTo>
                    <a:pt x="768" y="445"/>
                  </a:lnTo>
                  <a:lnTo>
                    <a:pt x="858" y="376"/>
                  </a:lnTo>
                  <a:lnTo>
                    <a:pt x="954" y="312"/>
                  </a:lnTo>
                  <a:lnTo>
                    <a:pt x="1053" y="254"/>
                  </a:lnTo>
                  <a:lnTo>
                    <a:pt x="1154" y="201"/>
                  </a:lnTo>
                  <a:lnTo>
                    <a:pt x="1259" y="154"/>
                  </a:lnTo>
                  <a:lnTo>
                    <a:pt x="1366" y="113"/>
                  </a:lnTo>
                  <a:lnTo>
                    <a:pt x="1476" y="78"/>
                  </a:lnTo>
                  <a:lnTo>
                    <a:pt x="1586" y="50"/>
                  </a:lnTo>
                  <a:lnTo>
                    <a:pt x="1699" y="26"/>
                  </a:lnTo>
                  <a:lnTo>
                    <a:pt x="1813" y="10"/>
                  </a:lnTo>
                  <a:lnTo>
                    <a:pt x="1927" y="0"/>
                  </a:lnTo>
                  <a:close/>
                  <a:moveTo>
                    <a:pt x="1710" y="160"/>
                  </a:moveTo>
                  <a:lnTo>
                    <a:pt x="1605" y="181"/>
                  </a:lnTo>
                  <a:lnTo>
                    <a:pt x="1499" y="210"/>
                  </a:lnTo>
                  <a:lnTo>
                    <a:pt x="1396" y="244"/>
                  </a:lnTo>
                  <a:lnTo>
                    <a:pt x="1296" y="284"/>
                  </a:lnTo>
                  <a:lnTo>
                    <a:pt x="1197" y="329"/>
                  </a:lnTo>
                  <a:lnTo>
                    <a:pt x="1101" y="381"/>
                  </a:lnTo>
                  <a:lnTo>
                    <a:pt x="1008" y="436"/>
                  </a:lnTo>
                  <a:lnTo>
                    <a:pt x="919" y="497"/>
                  </a:lnTo>
                  <a:lnTo>
                    <a:pt x="833" y="564"/>
                  </a:lnTo>
                  <a:lnTo>
                    <a:pt x="751" y="635"/>
                  </a:lnTo>
                  <a:lnTo>
                    <a:pt x="673" y="711"/>
                  </a:lnTo>
                  <a:lnTo>
                    <a:pt x="600" y="791"/>
                  </a:lnTo>
                  <a:lnTo>
                    <a:pt x="529" y="877"/>
                  </a:lnTo>
                  <a:lnTo>
                    <a:pt x="464" y="967"/>
                  </a:lnTo>
                  <a:lnTo>
                    <a:pt x="404" y="1060"/>
                  </a:lnTo>
                  <a:lnTo>
                    <a:pt x="350" y="1158"/>
                  </a:lnTo>
                  <a:lnTo>
                    <a:pt x="300" y="1257"/>
                  </a:lnTo>
                  <a:lnTo>
                    <a:pt x="257" y="1360"/>
                  </a:lnTo>
                  <a:lnTo>
                    <a:pt x="219" y="1466"/>
                  </a:lnTo>
                  <a:lnTo>
                    <a:pt x="190" y="1574"/>
                  </a:lnTo>
                  <a:lnTo>
                    <a:pt x="165" y="1681"/>
                  </a:lnTo>
                  <a:lnTo>
                    <a:pt x="146" y="1792"/>
                  </a:lnTo>
                  <a:lnTo>
                    <a:pt x="136" y="1902"/>
                  </a:lnTo>
                  <a:lnTo>
                    <a:pt x="131" y="2014"/>
                  </a:lnTo>
                  <a:lnTo>
                    <a:pt x="131" y="2120"/>
                  </a:lnTo>
                  <a:lnTo>
                    <a:pt x="139" y="2227"/>
                  </a:lnTo>
                  <a:lnTo>
                    <a:pt x="151" y="2332"/>
                  </a:lnTo>
                  <a:lnTo>
                    <a:pt x="170" y="2437"/>
                  </a:lnTo>
                  <a:lnTo>
                    <a:pt x="195" y="2540"/>
                  </a:lnTo>
                  <a:lnTo>
                    <a:pt x="226" y="2641"/>
                  </a:lnTo>
                  <a:lnTo>
                    <a:pt x="262" y="2742"/>
                  </a:lnTo>
                  <a:lnTo>
                    <a:pt x="303" y="2840"/>
                  </a:lnTo>
                  <a:lnTo>
                    <a:pt x="350" y="2935"/>
                  </a:lnTo>
                  <a:lnTo>
                    <a:pt x="402" y="3028"/>
                  </a:lnTo>
                  <a:lnTo>
                    <a:pt x="459" y="3117"/>
                  </a:lnTo>
                  <a:lnTo>
                    <a:pt x="521" y="3204"/>
                  </a:lnTo>
                  <a:lnTo>
                    <a:pt x="591" y="3291"/>
                  </a:lnTo>
                  <a:lnTo>
                    <a:pt x="667" y="3374"/>
                  </a:lnTo>
                  <a:lnTo>
                    <a:pt x="746" y="3452"/>
                  </a:lnTo>
                  <a:lnTo>
                    <a:pt x="832" y="3527"/>
                  </a:lnTo>
                  <a:lnTo>
                    <a:pt x="920" y="3595"/>
                  </a:lnTo>
                  <a:lnTo>
                    <a:pt x="1013" y="3658"/>
                  </a:lnTo>
                  <a:lnTo>
                    <a:pt x="1109" y="3716"/>
                  </a:lnTo>
                  <a:lnTo>
                    <a:pt x="1208" y="3768"/>
                  </a:lnTo>
                  <a:lnTo>
                    <a:pt x="1311" y="3814"/>
                  </a:lnTo>
                  <a:lnTo>
                    <a:pt x="1415" y="3855"/>
                  </a:lnTo>
                  <a:lnTo>
                    <a:pt x="1521" y="3889"/>
                  </a:lnTo>
                  <a:lnTo>
                    <a:pt x="1631" y="3916"/>
                  </a:lnTo>
                  <a:lnTo>
                    <a:pt x="1746" y="3938"/>
                  </a:lnTo>
                  <a:lnTo>
                    <a:pt x="1861" y="3953"/>
                  </a:lnTo>
                  <a:lnTo>
                    <a:pt x="1978" y="3961"/>
                  </a:lnTo>
                  <a:lnTo>
                    <a:pt x="2094" y="3961"/>
                  </a:lnTo>
                  <a:lnTo>
                    <a:pt x="2211" y="3954"/>
                  </a:lnTo>
                  <a:lnTo>
                    <a:pt x="2327" y="3941"/>
                  </a:lnTo>
                  <a:lnTo>
                    <a:pt x="2443" y="3921"/>
                  </a:lnTo>
                  <a:lnTo>
                    <a:pt x="2556" y="3892"/>
                  </a:lnTo>
                  <a:lnTo>
                    <a:pt x="2667" y="3858"/>
                  </a:lnTo>
                  <a:lnTo>
                    <a:pt x="2776" y="3817"/>
                  </a:lnTo>
                  <a:lnTo>
                    <a:pt x="2878" y="3771"/>
                  </a:lnTo>
                  <a:lnTo>
                    <a:pt x="2977" y="3720"/>
                  </a:lnTo>
                  <a:lnTo>
                    <a:pt x="3073" y="3663"/>
                  </a:lnTo>
                  <a:lnTo>
                    <a:pt x="3164" y="3600"/>
                  </a:lnTo>
                  <a:lnTo>
                    <a:pt x="3253" y="3533"/>
                  </a:lnTo>
                  <a:lnTo>
                    <a:pt x="3337" y="3460"/>
                  </a:lnTo>
                  <a:lnTo>
                    <a:pt x="3416" y="3383"/>
                  </a:lnTo>
                  <a:lnTo>
                    <a:pt x="3492" y="3301"/>
                  </a:lnTo>
                  <a:lnTo>
                    <a:pt x="3563" y="3215"/>
                  </a:lnTo>
                  <a:lnTo>
                    <a:pt x="3628" y="3125"/>
                  </a:lnTo>
                  <a:lnTo>
                    <a:pt x="3688" y="3032"/>
                  </a:lnTo>
                  <a:lnTo>
                    <a:pt x="3742" y="2935"/>
                  </a:lnTo>
                  <a:lnTo>
                    <a:pt x="3792" y="2835"/>
                  </a:lnTo>
                  <a:lnTo>
                    <a:pt x="3835" y="2729"/>
                  </a:lnTo>
                  <a:lnTo>
                    <a:pt x="3873" y="2623"/>
                  </a:lnTo>
                  <a:lnTo>
                    <a:pt x="3905" y="2513"/>
                  </a:lnTo>
                  <a:lnTo>
                    <a:pt x="3928" y="2402"/>
                  </a:lnTo>
                  <a:lnTo>
                    <a:pt x="3947" y="2289"/>
                  </a:lnTo>
                  <a:lnTo>
                    <a:pt x="3957" y="2176"/>
                  </a:lnTo>
                  <a:lnTo>
                    <a:pt x="3961" y="2063"/>
                  </a:lnTo>
                  <a:lnTo>
                    <a:pt x="3959" y="1951"/>
                  </a:lnTo>
                  <a:lnTo>
                    <a:pt x="3951" y="1839"/>
                  </a:lnTo>
                  <a:lnTo>
                    <a:pt x="3936" y="1729"/>
                  </a:lnTo>
                  <a:lnTo>
                    <a:pt x="3913" y="1618"/>
                  </a:lnTo>
                  <a:lnTo>
                    <a:pt x="3885" y="1510"/>
                  </a:lnTo>
                  <a:lnTo>
                    <a:pt x="3850" y="1404"/>
                  </a:lnTo>
                  <a:lnTo>
                    <a:pt x="3809" y="1300"/>
                  </a:lnTo>
                  <a:lnTo>
                    <a:pt x="3763" y="1198"/>
                  </a:lnTo>
                  <a:lnTo>
                    <a:pt x="3710" y="1099"/>
                  </a:lnTo>
                  <a:lnTo>
                    <a:pt x="3652" y="1003"/>
                  </a:lnTo>
                  <a:lnTo>
                    <a:pt x="3589" y="910"/>
                  </a:lnTo>
                  <a:lnTo>
                    <a:pt x="3519" y="822"/>
                  </a:lnTo>
                  <a:lnTo>
                    <a:pt x="3405" y="853"/>
                  </a:lnTo>
                  <a:lnTo>
                    <a:pt x="3396" y="846"/>
                  </a:lnTo>
                  <a:lnTo>
                    <a:pt x="3386" y="836"/>
                  </a:lnTo>
                  <a:lnTo>
                    <a:pt x="3377" y="826"/>
                  </a:lnTo>
                  <a:lnTo>
                    <a:pt x="3368" y="817"/>
                  </a:lnTo>
                  <a:lnTo>
                    <a:pt x="2729" y="1457"/>
                  </a:lnTo>
                  <a:lnTo>
                    <a:pt x="2091" y="2097"/>
                  </a:lnTo>
                  <a:lnTo>
                    <a:pt x="2057" y="2067"/>
                  </a:lnTo>
                  <a:lnTo>
                    <a:pt x="2025" y="2035"/>
                  </a:lnTo>
                  <a:lnTo>
                    <a:pt x="1996" y="2001"/>
                  </a:lnTo>
                  <a:lnTo>
                    <a:pt x="2635" y="1363"/>
                  </a:lnTo>
                  <a:lnTo>
                    <a:pt x="3275" y="724"/>
                  </a:lnTo>
                  <a:lnTo>
                    <a:pt x="3266" y="715"/>
                  </a:lnTo>
                  <a:lnTo>
                    <a:pt x="3256" y="706"/>
                  </a:lnTo>
                  <a:lnTo>
                    <a:pt x="3246" y="696"/>
                  </a:lnTo>
                  <a:lnTo>
                    <a:pt x="3239" y="687"/>
                  </a:lnTo>
                  <a:lnTo>
                    <a:pt x="3270" y="573"/>
                  </a:lnTo>
                  <a:lnTo>
                    <a:pt x="3182" y="505"/>
                  </a:lnTo>
                  <a:lnTo>
                    <a:pt x="3091" y="440"/>
                  </a:lnTo>
                  <a:lnTo>
                    <a:pt x="2996" y="383"/>
                  </a:lnTo>
                  <a:lnTo>
                    <a:pt x="2898" y="331"/>
                  </a:lnTo>
                  <a:lnTo>
                    <a:pt x="2797" y="284"/>
                  </a:lnTo>
                  <a:lnTo>
                    <a:pt x="2695" y="244"/>
                  </a:lnTo>
                  <a:lnTo>
                    <a:pt x="2589" y="210"/>
                  </a:lnTo>
                  <a:lnTo>
                    <a:pt x="2481" y="181"/>
                  </a:lnTo>
                  <a:lnTo>
                    <a:pt x="2373" y="159"/>
                  </a:lnTo>
                  <a:lnTo>
                    <a:pt x="2263" y="143"/>
                  </a:lnTo>
                  <a:lnTo>
                    <a:pt x="2153" y="133"/>
                  </a:lnTo>
                  <a:lnTo>
                    <a:pt x="2042" y="130"/>
                  </a:lnTo>
                  <a:lnTo>
                    <a:pt x="1931" y="133"/>
                  </a:lnTo>
                  <a:lnTo>
                    <a:pt x="1820" y="143"/>
                  </a:lnTo>
                  <a:lnTo>
                    <a:pt x="1710" y="160"/>
                  </a:lnTo>
                  <a:close/>
                  <a:moveTo>
                    <a:pt x="913" y="1007"/>
                  </a:moveTo>
                  <a:lnTo>
                    <a:pt x="980" y="939"/>
                  </a:lnTo>
                  <a:lnTo>
                    <a:pt x="1050" y="874"/>
                  </a:lnTo>
                  <a:lnTo>
                    <a:pt x="1125" y="815"/>
                  </a:lnTo>
                  <a:lnTo>
                    <a:pt x="1203" y="760"/>
                  </a:lnTo>
                  <a:lnTo>
                    <a:pt x="1285" y="711"/>
                  </a:lnTo>
                  <a:lnTo>
                    <a:pt x="1369" y="666"/>
                  </a:lnTo>
                  <a:lnTo>
                    <a:pt x="1456" y="626"/>
                  </a:lnTo>
                  <a:lnTo>
                    <a:pt x="1545" y="593"/>
                  </a:lnTo>
                  <a:lnTo>
                    <a:pt x="1637" y="564"/>
                  </a:lnTo>
                  <a:lnTo>
                    <a:pt x="1730" y="542"/>
                  </a:lnTo>
                  <a:lnTo>
                    <a:pt x="1823" y="526"/>
                  </a:lnTo>
                  <a:lnTo>
                    <a:pt x="1918" y="515"/>
                  </a:lnTo>
                  <a:lnTo>
                    <a:pt x="2014" y="511"/>
                  </a:lnTo>
                  <a:lnTo>
                    <a:pt x="2109" y="511"/>
                  </a:lnTo>
                  <a:lnTo>
                    <a:pt x="2205" y="517"/>
                  </a:lnTo>
                  <a:lnTo>
                    <a:pt x="2299" y="531"/>
                  </a:lnTo>
                  <a:lnTo>
                    <a:pt x="2393" y="549"/>
                  </a:lnTo>
                  <a:lnTo>
                    <a:pt x="2485" y="573"/>
                  </a:lnTo>
                  <a:lnTo>
                    <a:pt x="2575" y="604"/>
                  </a:lnTo>
                  <a:lnTo>
                    <a:pt x="2665" y="640"/>
                  </a:lnTo>
                  <a:lnTo>
                    <a:pt x="2750" y="681"/>
                  </a:lnTo>
                  <a:lnTo>
                    <a:pt x="2833" y="728"/>
                  </a:lnTo>
                  <a:lnTo>
                    <a:pt x="2914" y="779"/>
                  </a:lnTo>
                  <a:lnTo>
                    <a:pt x="2991" y="836"/>
                  </a:lnTo>
                  <a:lnTo>
                    <a:pt x="2916" y="910"/>
                  </a:lnTo>
                  <a:lnTo>
                    <a:pt x="2842" y="985"/>
                  </a:lnTo>
                  <a:lnTo>
                    <a:pt x="2769" y="1058"/>
                  </a:lnTo>
                  <a:lnTo>
                    <a:pt x="2692" y="1130"/>
                  </a:lnTo>
                  <a:lnTo>
                    <a:pt x="2626" y="1085"/>
                  </a:lnTo>
                  <a:lnTo>
                    <a:pt x="2556" y="1047"/>
                  </a:lnTo>
                  <a:lnTo>
                    <a:pt x="2484" y="1012"/>
                  </a:lnTo>
                  <a:lnTo>
                    <a:pt x="2408" y="983"/>
                  </a:lnTo>
                  <a:lnTo>
                    <a:pt x="2332" y="960"/>
                  </a:lnTo>
                  <a:lnTo>
                    <a:pt x="2253" y="941"/>
                  </a:lnTo>
                  <a:lnTo>
                    <a:pt x="2175" y="929"/>
                  </a:lnTo>
                  <a:lnTo>
                    <a:pt x="2094" y="923"/>
                  </a:lnTo>
                  <a:lnTo>
                    <a:pt x="2014" y="923"/>
                  </a:lnTo>
                  <a:lnTo>
                    <a:pt x="1932" y="928"/>
                  </a:lnTo>
                  <a:lnTo>
                    <a:pt x="1851" y="939"/>
                  </a:lnTo>
                  <a:lnTo>
                    <a:pt x="1771" y="956"/>
                  </a:lnTo>
                  <a:lnTo>
                    <a:pt x="1693" y="978"/>
                  </a:lnTo>
                  <a:lnTo>
                    <a:pt x="1616" y="1008"/>
                  </a:lnTo>
                  <a:lnTo>
                    <a:pt x="1540" y="1042"/>
                  </a:lnTo>
                  <a:lnTo>
                    <a:pt x="1469" y="1081"/>
                  </a:lnTo>
                  <a:lnTo>
                    <a:pt x="1400" y="1126"/>
                  </a:lnTo>
                  <a:lnTo>
                    <a:pt x="1334" y="1176"/>
                  </a:lnTo>
                  <a:lnTo>
                    <a:pt x="1271" y="1233"/>
                  </a:lnTo>
                  <a:lnTo>
                    <a:pt x="1211" y="1295"/>
                  </a:lnTo>
                  <a:lnTo>
                    <a:pt x="1156" y="1360"/>
                  </a:lnTo>
                  <a:lnTo>
                    <a:pt x="1106" y="1430"/>
                  </a:lnTo>
                  <a:lnTo>
                    <a:pt x="1061" y="1503"/>
                  </a:lnTo>
                  <a:lnTo>
                    <a:pt x="1023" y="1580"/>
                  </a:lnTo>
                  <a:lnTo>
                    <a:pt x="991" y="1658"/>
                  </a:lnTo>
                  <a:lnTo>
                    <a:pt x="963" y="1740"/>
                  </a:lnTo>
                  <a:lnTo>
                    <a:pt x="944" y="1823"/>
                  </a:lnTo>
                  <a:lnTo>
                    <a:pt x="930" y="1910"/>
                  </a:lnTo>
                  <a:lnTo>
                    <a:pt x="923" y="1996"/>
                  </a:lnTo>
                  <a:lnTo>
                    <a:pt x="923" y="2084"/>
                  </a:lnTo>
                  <a:lnTo>
                    <a:pt x="929" y="2171"/>
                  </a:lnTo>
                  <a:lnTo>
                    <a:pt x="942" y="2258"/>
                  </a:lnTo>
                  <a:lnTo>
                    <a:pt x="961" y="2342"/>
                  </a:lnTo>
                  <a:lnTo>
                    <a:pt x="988" y="2427"/>
                  </a:lnTo>
                  <a:lnTo>
                    <a:pt x="1021" y="2507"/>
                  </a:lnTo>
                  <a:lnTo>
                    <a:pt x="1060" y="2585"/>
                  </a:lnTo>
                  <a:lnTo>
                    <a:pt x="1105" y="2660"/>
                  </a:lnTo>
                  <a:lnTo>
                    <a:pt x="1156" y="2730"/>
                  </a:lnTo>
                  <a:lnTo>
                    <a:pt x="1211" y="2797"/>
                  </a:lnTo>
                  <a:lnTo>
                    <a:pt x="1272" y="2861"/>
                  </a:lnTo>
                  <a:lnTo>
                    <a:pt x="1337" y="2918"/>
                  </a:lnTo>
                  <a:lnTo>
                    <a:pt x="1406" y="2970"/>
                  </a:lnTo>
                  <a:lnTo>
                    <a:pt x="1481" y="3017"/>
                  </a:lnTo>
                  <a:lnTo>
                    <a:pt x="1556" y="3058"/>
                  </a:lnTo>
                  <a:lnTo>
                    <a:pt x="1637" y="3093"/>
                  </a:lnTo>
                  <a:lnTo>
                    <a:pt x="1720" y="3122"/>
                  </a:lnTo>
                  <a:lnTo>
                    <a:pt x="1805" y="3145"/>
                  </a:lnTo>
                  <a:lnTo>
                    <a:pt x="1892" y="3160"/>
                  </a:lnTo>
                  <a:lnTo>
                    <a:pt x="1980" y="3168"/>
                  </a:lnTo>
                  <a:lnTo>
                    <a:pt x="2070" y="3169"/>
                  </a:lnTo>
                  <a:lnTo>
                    <a:pt x="2158" y="3164"/>
                  </a:lnTo>
                  <a:lnTo>
                    <a:pt x="2244" y="3152"/>
                  </a:lnTo>
                  <a:lnTo>
                    <a:pt x="2324" y="3136"/>
                  </a:lnTo>
                  <a:lnTo>
                    <a:pt x="2401" y="3112"/>
                  </a:lnTo>
                  <a:lnTo>
                    <a:pt x="2476" y="3084"/>
                  </a:lnTo>
                  <a:lnTo>
                    <a:pt x="2549" y="3050"/>
                  </a:lnTo>
                  <a:lnTo>
                    <a:pt x="2620" y="3012"/>
                  </a:lnTo>
                  <a:lnTo>
                    <a:pt x="2688" y="2969"/>
                  </a:lnTo>
                  <a:lnTo>
                    <a:pt x="2753" y="2919"/>
                  </a:lnTo>
                  <a:lnTo>
                    <a:pt x="2814" y="2867"/>
                  </a:lnTo>
                  <a:lnTo>
                    <a:pt x="2871" y="2810"/>
                  </a:lnTo>
                  <a:lnTo>
                    <a:pt x="2923" y="2748"/>
                  </a:lnTo>
                  <a:lnTo>
                    <a:pt x="2975" y="2680"/>
                  </a:lnTo>
                  <a:lnTo>
                    <a:pt x="3021" y="2606"/>
                  </a:lnTo>
                  <a:lnTo>
                    <a:pt x="3060" y="2531"/>
                  </a:lnTo>
                  <a:lnTo>
                    <a:pt x="3095" y="2451"/>
                  </a:lnTo>
                  <a:lnTo>
                    <a:pt x="3122" y="2370"/>
                  </a:lnTo>
                  <a:lnTo>
                    <a:pt x="3145" y="2287"/>
                  </a:lnTo>
                  <a:lnTo>
                    <a:pt x="3160" y="2202"/>
                  </a:lnTo>
                  <a:lnTo>
                    <a:pt x="3168" y="2117"/>
                  </a:lnTo>
                  <a:lnTo>
                    <a:pt x="3169" y="2030"/>
                  </a:lnTo>
                  <a:lnTo>
                    <a:pt x="3166" y="1946"/>
                  </a:lnTo>
                  <a:lnTo>
                    <a:pt x="3155" y="1861"/>
                  </a:lnTo>
                  <a:lnTo>
                    <a:pt x="3137" y="1778"/>
                  </a:lnTo>
                  <a:lnTo>
                    <a:pt x="3114" y="1696"/>
                  </a:lnTo>
                  <a:lnTo>
                    <a:pt x="3084" y="1617"/>
                  </a:lnTo>
                  <a:lnTo>
                    <a:pt x="3048" y="1540"/>
                  </a:lnTo>
                  <a:lnTo>
                    <a:pt x="3007" y="1466"/>
                  </a:lnTo>
                  <a:lnTo>
                    <a:pt x="2962" y="1394"/>
                  </a:lnTo>
                  <a:lnTo>
                    <a:pt x="3062" y="1297"/>
                  </a:lnTo>
                  <a:lnTo>
                    <a:pt x="3158" y="1199"/>
                  </a:lnTo>
                  <a:lnTo>
                    <a:pt x="3256" y="1101"/>
                  </a:lnTo>
                  <a:lnTo>
                    <a:pt x="3312" y="1177"/>
                  </a:lnTo>
                  <a:lnTo>
                    <a:pt x="3363" y="1256"/>
                  </a:lnTo>
                  <a:lnTo>
                    <a:pt x="3409" y="1338"/>
                  </a:lnTo>
                  <a:lnTo>
                    <a:pt x="3450" y="1422"/>
                  </a:lnTo>
                  <a:lnTo>
                    <a:pt x="3486" y="1509"/>
                  </a:lnTo>
                  <a:lnTo>
                    <a:pt x="3517" y="1598"/>
                  </a:lnTo>
                  <a:lnTo>
                    <a:pt x="3540" y="1689"/>
                  </a:lnTo>
                  <a:lnTo>
                    <a:pt x="3560" y="1781"/>
                  </a:lnTo>
                  <a:lnTo>
                    <a:pt x="3572" y="1874"/>
                  </a:lnTo>
                  <a:lnTo>
                    <a:pt x="3580" y="1968"/>
                  </a:lnTo>
                  <a:lnTo>
                    <a:pt x="3581" y="2061"/>
                  </a:lnTo>
                  <a:lnTo>
                    <a:pt x="3577" y="2159"/>
                  </a:lnTo>
                  <a:lnTo>
                    <a:pt x="3569" y="2256"/>
                  </a:lnTo>
                  <a:lnTo>
                    <a:pt x="3553" y="2351"/>
                  </a:lnTo>
                  <a:lnTo>
                    <a:pt x="3530" y="2445"/>
                  </a:lnTo>
                  <a:lnTo>
                    <a:pt x="3503" y="2538"/>
                  </a:lnTo>
                  <a:lnTo>
                    <a:pt x="3468" y="2629"/>
                  </a:lnTo>
                  <a:lnTo>
                    <a:pt x="3429" y="2718"/>
                  </a:lnTo>
                  <a:lnTo>
                    <a:pt x="3384" y="2804"/>
                  </a:lnTo>
                  <a:lnTo>
                    <a:pt x="3333" y="2887"/>
                  </a:lnTo>
                  <a:lnTo>
                    <a:pt x="3277" y="2966"/>
                  </a:lnTo>
                  <a:lnTo>
                    <a:pt x="3217" y="3042"/>
                  </a:lnTo>
                  <a:lnTo>
                    <a:pt x="3152" y="3114"/>
                  </a:lnTo>
                  <a:lnTo>
                    <a:pt x="3083" y="3181"/>
                  </a:lnTo>
                  <a:lnTo>
                    <a:pt x="3009" y="3244"/>
                  </a:lnTo>
                  <a:lnTo>
                    <a:pt x="2933" y="3302"/>
                  </a:lnTo>
                  <a:lnTo>
                    <a:pt x="2852" y="3354"/>
                  </a:lnTo>
                  <a:lnTo>
                    <a:pt x="2769" y="3403"/>
                  </a:lnTo>
                  <a:lnTo>
                    <a:pt x="2682" y="3446"/>
                  </a:lnTo>
                  <a:lnTo>
                    <a:pt x="2593" y="3483"/>
                  </a:lnTo>
                  <a:lnTo>
                    <a:pt x="2502" y="3514"/>
                  </a:lnTo>
                  <a:lnTo>
                    <a:pt x="2409" y="3540"/>
                  </a:lnTo>
                  <a:lnTo>
                    <a:pt x="2314" y="3560"/>
                  </a:lnTo>
                  <a:lnTo>
                    <a:pt x="2220" y="3572"/>
                  </a:lnTo>
                  <a:lnTo>
                    <a:pt x="2125" y="3580"/>
                  </a:lnTo>
                  <a:lnTo>
                    <a:pt x="2030" y="3582"/>
                  </a:lnTo>
                  <a:lnTo>
                    <a:pt x="1934" y="3579"/>
                  </a:lnTo>
                  <a:lnTo>
                    <a:pt x="1840" y="3569"/>
                  </a:lnTo>
                  <a:lnTo>
                    <a:pt x="1746" y="3554"/>
                  </a:lnTo>
                  <a:lnTo>
                    <a:pt x="1653" y="3533"/>
                  </a:lnTo>
                  <a:lnTo>
                    <a:pt x="1562" y="3505"/>
                  </a:lnTo>
                  <a:lnTo>
                    <a:pt x="1467" y="3471"/>
                  </a:lnTo>
                  <a:lnTo>
                    <a:pt x="1374" y="3429"/>
                  </a:lnTo>
                  <a:lnTo>
                    <a:pt x="1283" y="3381"/>
                  </a:lnTo>
                  <a:lnTo>
                    <a:pt x="1197" y="3327"/>
                  </a:lnTo>
                  <a:lnTo>
                    <a:pt x="1114" y="3269"/>
                  </a:lnTo>
                  <a:lnTo>
                    <a:pt x="1035" y="3204"/>
                  </a:lnTo>
                  <a:lnTo>
                    <a:pt x="961" y="3135"/>
                  </a:lnTo>
                  <a:lnTo>
                    <a:pt x="890" y="3060"/>
                  </a:lnTo>
                  <a:lnTo>
                    <a:pt x="826" y="2982"/>
                  </a:lnTo>
                  <a:lnTo>
                    <a:pt x="766" y="2899"/>
                  </a:lnTo>
                  <a:lnTo>
                    <a:pt x="713" y="2812"/>
                  </a:lnTo>
                  <a:lnTo>
                    <a:pt x="666" y="2722"/>
                  </a:lnTo>
                  <a:lnTo>
                    <a:pt x="627" y="2637"/>
                  </a:lnTo>
                  <a:lnTo>
                    <a:pt x="594" y="2552"/>
                  </a:lnTo>
                  <a:lnTo>
                    <a:pt x="567" y="2463"/>
                  </a:lnTo>
                  <a:lnTo>
                    <a:pt x="544" y="2373"/>
                  </a:lnTo>
                  <a:lnTo>
                    <a:pt x="527" y="2283"/>
                  </a:lnTo>
                  <a:lnTo>
                    <a:pt x="516" y="2190"/>
                  </a:lnTo>
                  <a:lnTo>
                    <a:pt x="511" y="2098"/>
                  </a:lnTo>
                  <a:lnTo>
                    <a:pt x="511" y="2005"/>
                  </a:lnTo>
                  <a:lnTo>
                    <a:pt x="516" y="1913"/>
                  </a:lnTo>
                  <a:lnTo>
                    <a:pt x="526" y="1820"/>
                  </a:lnTo>
                  <a:lnTo>
                    <a:pt x="542" y="1731"/>
                  </a:lnTo>
                  <a:lnTo>
                    <a:pt x="563" y="1642"/>
                  </a:lnTo>
                  <a:lnTo>
                    <a:pt x="589" y="1554"/>
                  </a:lnTo>
                  <a:lnTo>
                    <a:pt x="621" y="1468"/>
                  </a:lnTo>
                  <a:lnTo>
                    <a:pt x="658" y="1385"/>
                  </a:lnTo>
                  <a:lnTo>
                    <a:pt x="699" y="1303"/>
                  </a:lnTo>
                  <a:lnTo>
                    <a:pt x="746" y="1225"/>
                  </a:lnTo>
                  <a:lnTo>
                    <a:pt x="797" y="1148"/>
                  </a:lnTo>
                  <a:lnTo>
                    <a:pt x="853" y="1076"/>
                  </a:lnTo>
                  <a:lnTo>
                    <a:pt x="913" y="1007"/>
                  </a:lnTo>
                  <a:close/>
                  <a:moveTo>
                    <a:pt x="1384" y="1704"/>
                  </a:moveTo>
                  <a:lnTo>
                    <a:pt x="1417" y="1645"/>
                  </a:lnTo>
                  <a:lnTo>
                    <a:pt x="1456" y="1591"/>
                  </a:lnTo>
                  <a:lnTo>
                    <a:pt x="1498" y="1540"/>
                  </a:lnTo>
                  <a:lnTo>
                    <a:pt x="1546" y="1493"/>
                  </a:lnTo>
                  <a:lnTo>
                    <a:pt x="1598" y="1451"/>
                  </a:lnTo>
                  <a:lnTo>
                    <a:pt x="1653" y="1412"/>
                  </a:lnTo>
                  <a:lnTo>
                    <a:pt x="1711" y="1380"/>
                  </a:lnTo>
                  <a:lnTo>
                    <a:pt x="1772" y="1353"/>
                  </a:lnTo>
                  <a:lnTo>
                    <a:pt x="1836" y="1331"/>
                  </a:lnTo>
                  <a:lnTo>
                    <a:pt x="1901" y="1316"/>
                  </a:lnTo>
                  <a:lnTo>
                    <a:pt x="1968" y="1306"/>
                  </a:lnTo>
                  <a:lnTo>
                    <a:pt x="2035" y="1302"/>
                  </a:lnTo>
                  <a:lnTo>
                    <a:pt x="2103" y="1303"/>
                  </a:lnTo>
                  <a:lnTo>
                    <a:pt x="2170" y="1312"/>
                  </a:lnTo>
                  <a:lnTo>
                    <a:pt x="2236" y="1326"/>
                  </a:lnTo>
                  <a:lnTo>
                    <a:pt x="2300" y="1345"/>
                  </a:lnTo>
                  <a:lnTo>
                    <a:pt x="2362" y="1371"/>
                  </a:lnTo>
                  <a:lnTo>
                    <a:pt x="2422" y="1404"/>
                  </a:lnTo>
                  <a:lnTo>
                    <a:pt x="2275" y="1551"/>
                  </a:lnTo>
                  <a:lnTo>
                    <a:pt x="2128" y="1698"/>
                  </a:lnTo>
                  <a:lnTo>
                    <a:pt x="2084" y="1691"/>
                  </a:lnTo>
                  <a:lnTo>
                    <a:pt x="2041" y="1690"/>
                  </a:lnTo>
                  <a:lnTo>
                    <a:pt x="1999" y="1693"/>
                  </a:lnTo>
                  <a:lnTo>
                    <a:pt x="1955" y="1701"/>
                  </a:lnTo>
                  <a:lnTo>
                    <a:pt x="1915" y="1714"/>
                  </a:lnTo>
                  <a:lnTo>
                    <a:pt x="1876" y="1734"/>
                  </a:lnTo>
                  <a:lnTo>
                    <a:pt x="1838" y="1757"/>
                  </a:lnTo>
                  <a:lnTo>
                    <a:pt x="1803" y="1784"/>
                  </a:lnTo>
                  <a:lnTo>
                    <a:pt x="1773" y="1818"/>
                  </a:lnTo>
                  <a:lnTo>
                    <a:pt x="1746" y="1854"/>
                  </a:lnTo>
                  <a:lnTo>
                    <a:pt x="1725" y="1892"/>
                  </a:lnTo>
                  <a:lnTo>
                    <a:pt x="1707" y="1934"/>
                  </a:lnTo>
                  <a:lnTo>
                    <a:pt x="1696" y="1977"/>
                  </a:lnTo>
                  <a:lnTo>
                    <a:pt x="1690" y="2021"/>
                  </a:lnTo>
                  <a:lnTo>
                    <a:pt x="1689" y="2066"/>
                  </a:lnTo>
                  <a:lnTo>
                    <a:pt x="1695" y="2110"/>
                  </a:lnTo>
                  <a:lnTo>
                    <a:pt x="1707" y="2159"/>
                  </a:lnTo>
                  <a:lnTo>
                    <a:pt x="1726" y="2203"/>
                  </a:lnTo>
                  <a:lnTo>
                    <a:pt x="1751" y="2246"/>
                  </a:lnTo>
                  <a:lnTo>
                    <a:pt x="1782" y="2284"/>
                  </a:lnTo>
                  <a:lnTo>
                    <a:pt x="1818" y="2319"/>
                  </a:lnTo>
                  <a:lnTo>
                    <a:pt x="1858" y="2347"/>
                  </a:lnTo>
                  <a:lnTo>
                    <a:pt x="1900" y="2371"/>
                  </a:lnTo>
                  <a:lnTo>
                    <a:pt x="1946" y="2388"/>
                  </a:lnTo>
                  <a:lnTo>
                    <a:pt x="1994" y="2399"/>
                  </a:lnTo>
                  <a:lnTo>
                    <a:pt x="2042" y="2403"/>
                  </a:lnTo>
                  <a:lnTo>
                    <a:pt x="2093" y="2399"/>
                  </a:lnTo>
                  <a:lnTo>
                    <a:pt x="2138" y="2392"/>
                  </a:lnTo>
                  <a:lnTo>
                    <a:pt x="2181" y="2377"/>
                  </a:lnTo>
                  <a:lnTo>
                    <a:pt x="2222" y="2356"/>
                  </a:lnTo>
                  <a:lnTo>
                    <a:pt x="2261" y="2331"/>
                  </a:lnTo>
                  <a:lnTo>
                    <a:pt x="2294" y="2300"/>
                  </a:lnTo>
                  <a:lnTo>
                    <a:pt x="2325" y="2267"/>
                  </a:lnTo>
                  <a:lnTo>
                    <a:pt x="2351" y="2230"/>
                  </a:lnTo>
                  <a:lnTo>
                    <a:pt x="2372" y="2189"/>
                  </a:lnTo>
                  <a:lnTo>
                    <a:pt x="2388" y="2146"/>
                  </a:lnTo>
                  <a:lnTo>
                    <a:pt x="2399" y="2102"/>
                  </a:lnTo>
                  <a:lnTo>
                    <a:pt x="2404" y="2056"/>
                  </a:lnTo>
                  <a:lnTo>
                    <a:pt x="2402" y="2010"/>
                  </a:lnTo>
                  <a:lnTo>
                    <a:pt x="2394" y="1964"/>
                  </a:lnTo>
                  <a:lnTo>
                    <a:pt x="2541" y="1817"/>
                  </a:lnTo>
                  <a:lnTo>
                    <a:pt x="2688" y="1670"/>
                  </a:lnTo>
                  <a:lnTo>
                    <a:pt x="2718" y="1725"/>
                  </a:lnTo>
                  <a:lnTo>
                    <a:pt x="2743" y="1782"/>
                  </a:lnTo>
                  <a:lnTo>
                    <a:pt x="2763" y="1840"/>
                  </a:lnTo>
                  <a:lnTo>
                    <a:pt x="2776" y="1901"/>
                  </a:lnTo>
                  <a:lnTo>
                    <a:pt x="2786" y="1962"/>
                  </a:lnTo>
                  <a:lnTo>
                    <a:pt x="2790" y="2024"/>
                  </a:lnTo>
                  <a:lnTo>
                    <a:pt x="2790" y="2086"/>
                  </a:lnTo>
                  <a:lnTo>
                    <a:pt x="2784" y="2148"/>
                  </a:lnTo>
                  <a:lnTo>
                    <a:pt x="2773" y="2208"/>
                  </a:lnTo>
                  <a:lnTo>
                    <a:pt x="2757" y="2273"/>
                  </a:lnTo>
                  <a:lnTo>
                    <a:pt x="2733" y="2335"/>
                  </a:lnTo>
                  <a:lnTo>
                    <a:pt x="2704" y="2394"/>
                  </a:lnTo>
                  <a:lnTo>
                    <a:pt x="2671" y="2451"/>
                  </a:lnTo>
                  <a:lnTo>
                    <a:pt x="2633" y="2506"/>
                  </a:lnTo>
                  <a:lnTo>
                    <a:pt x="2589" y="2556"/>
                  </a:lnTo>
                  <a:lnTo>
                    <a:pt x="2542" y="2603"/>
                  </a:lnTo>
                  <a:lnTo>
                    <a:pt x="2491" y="2644"/>
                  </a:lnTo>
                  <a:lnTo>
                    <a:pt x="2437" y="2681"/>
                  </a:lnTo>
                  <a:lnTo>
                    <a:pt x="2378" y="2713"/>
                  </a:lnTo>
                  <a:lnTo>
                    <a:pt x="2318" y="2740"/>
                  </a:lnTo>
                  <a:lnTo>
                    <a:pt x="2254" y="2761"/>
                  </a:lnTo>
                  <a:lnTo>
                    <a:pt x="2190" y="2776"/>
                  </a:lnTo>
                  <a:lnTo>
                    <a:pt x="2124" y="2786"/>
                  </a:lnTo>
                  <a:lnTo>
                    <a:pt x="2058" y="2790"/>
                  </a:lnTo>
                  <a:lnTo>
                    <a:pt x="1991" y="2789"/>
                  </a:lnTo>
                  <a:lnTo>
                    <a:pt x="1926" y="2781"/>
                  </a:lnTo>
                  <a:lnTo>
                    <a:pt x="1861" y="2768"/>
                  </a:lnTo>
                  <a:lnTo>
                    <a:pt x="1797" y="2749"/>
                  </a:lnTo>
                  <a:lnTo>
                    <a:pt x="1736" y="2724"/>
                  </a:lnTo>
                  <a:lnTo>
                    <a:pt x="1678" y="2695"/>
                  </a:lnTo>
                  <a:lnTo>
                    <a:pt x="1623" y="2660"/>
                  </a:lnTo>
                  <a:lnTo>
                    <a:pt x="1571" y="2620"/>
                  </a:lnTo>
                  <a:lnTo>
                    <a:pt x="1523" y="2577"/>
                  </a:lnTo>
                  <a:lnTo>
                    <a:pt x="1478" y="2528"/>
                  </a:lnTo>
                  <a:lnTo>
                    <a:pt x="1438" y="2478"/>
                  </a:lnTo>
                  <a:lnTo>
                    <a:pt x="1402" y="2423"/>
                  </a:lnTo>
                  <a:lnTo>
                    <a:pt x="1373" y="2366"/>
                  </a:lnTo>
                  <a:lnTo>
                    <a:pt x="1345" y="2303"/>
                  </a:lnTo>
                  <a:lnTo>
                    <a:pt x="1326" y="2237"/>
                  </a:lnTo>
                  <a:lnTo>
                    <a:pt x="1312" y="2170"/>
                  </a:lnTo>
                  <a:lnTo>
                    <a:pt x="1303" y="2102"/>
                  </a:lnTo>
                  <a:lnTo>
                    <a:pt x="1302" y="2034"/>
                  </a:lnTo>
                  <a:lnTo>
                    <a:pt x="1306" y="1965"/>
                  </a:lnTo>
                  <a:lnTo>
                    <a:pt x="1316" y="1897"/>
                  </a:lnTo>
                  <a:lnTo>
                    <a:pt x="1332" y="1831"/>
                  </a:lnTo>
                  <a:lnTo>
                    <a:pt x="1355" y="1766"/>
                  </a:lnTo>
                  <a:lnTo>
                    <a:pt x="1384" y="1704"/>
                  </a:lnTo>
                  <a:close/>
                </a:path>
              </a:pathLst>
            </a:custGeom>
            <a:solidFill>
              <a:srgbClr val="ED86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>
              <a:off x="4531101" y="1216584"/>
              <a:ext cx="4288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sym typeface="微软雅黑" panose="020B0503020204020204" pitchFamily="34" charset="-122"/>
                </a:rPr>
                <a:t>紧紧围绕“一个目标”</a:t>
              </a:r>
              <a:endPara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6"/>
            <p:cNvSpPr>
              <a:spLocks noEditPoints="1"/>
            </p:cNvSpPr>
            <p:nvPr/>
          </p:nvSpPr>
          <p:spPr bwMode="auto">
            <a:xfrm>
              <a:off x="3501857" y="2870762"/>
              <a:ext cx="844680" cy="846046"/>
            </a:xfrm>
            <a:custGeom>
              <a:avLst/>
              <a:gdLst>
                <a:gd name="T0" fmla="*/ 2827 w 4944"/>
                <a:gd name="T1" fmla="*/ 27 h 4952"/>
                <a:gd name="T2" fmla="*/ 3391 w 4944"/>
                <a:gd name="T3" fmla="*/ 177 h 4952"/>
                <a:gd name="T4" fmla="*/ 3900 w 4944"/>
                <a:gd name="T5" fmla="*/ 454 h 4952"/>
                <a:gd name="T6" fmla="*/ 4321 w 4944"/>
                <a:gd name="T7" fmla="*/ 833 h 4952"/>
                <a:gd name="T8" fmla="*/ 4647 w 4944"/>
                <a:gd name="T9" fmla="*/ 1295 h 4952"/>
                <a:gd name="T10" fmla="*/ 4858 w 4944"/>
                <a:gd name="T11" fmla="*/ 1825 h 4952"/>
                <a:gd name="T12" fmla="*/ 4944 w 4944"/>
                <a:gd name="T13" fmla="*/ 2392 h 4952"/>
                <a:gd name="T14" fmla="*/ 4895 w 4944"/>
                <a:gd name="T15" fmla="*/ 2963 h 4952"/>
                <a:gd name="T16" fmla="*/ 4732 w 4944"/>
                <a:gd name="T17" fmla="*/ 3479 h 4952"/>
                <a:gd name="T18" fmla="*/ 4465 w 4944"/>
                <a:gd name="T19" fmla="*/ 3937 h 4952"/>
                <a:gd name="T20" fmla="*/ 4108 w 4944"/>
                <a:gd name="T21" fmla="*/ 4328 h 4952"/>
                <a:gd name="T22" fmla="*/ 3646 w 4944"/>
                <a:gd name="T23" fmla="*/ 4649 h 4952"/>
                <a:gd name="T24" fmla="*/ 3124 w 4944"/>
                <a:gd name="T25" fmla="*/ 4859 h 4952"/>
                <a:gd name="T26" fmla="*/ 2652 w 4944"/>
                <a:gd name="T27" fmla="*/ 4941 h 4952"/>
                <a:gd name="T28" fmla="*/ 2259 w 4944"/>
                <a:gd name="T29" fmla="*/ 4937 h 4952"/>
                <a:gd name="T30" fmla="*/ 1709 w 4944"/>
                <a:gd name="T31" fmla="*/ 4826 h 4952"/>
                <a:gd name="T32" fmla="*/ 1200 w 4944"/>
                <a:gd name="T33" fmla="*/ 4595 h 4952"/>
                <a:gd name="T34" fmla="*/ 759 w 4944"/>
                <a:gd name="T35" fmla="*/ 4256 h 4952"/>
                <a:gd name="T36" fmla="*/ 407 w 4944"/>
                <a:gd name="T37" fmla="*/ 3834 h 4952"/>
                <a:gd name="T38" fmla="*/ 157 w 4944"/>
                <a:gd name="T39" fmla="*/ 3343 h 4952"/>
                <a:gd name="T40" fmla="*/ 18 w 4944"/>
                <a:gd name="T41" fmla="*/ 2775 h 4952"/>
                <a:gd name="T42" fmla="*/ 17 w 4944"/>
                <a:gd name="T43" fmla="*/ 2176 h 4952"/>
                <a:gd name="T44" fmla="*/ 160 w 4944"/>
                <a:gd name="T45" fmla="*/ 1595 h 4952"/>
                <a:gd name="T46" fmla="*/ 411 w 4944"/>
                <a:gd name="T47" fmla="*/ 1106 h 4952"/>
                <a:gd name="T48" fmla="*/ 765 w 4944"/>
                <a:gd name="T49" fmla="*/ 684 h 4952"/>
                <a:gd name="T50" fmla="*/ 1205 w 4944"/>
                <a:gd name="T51" fmla="*/ 350 h 4952"/>
                <a:gd name="T52" fmla="*/ 1708 w 4944"/>
                <a:gd name="T53" fmla="*/ 122 h 4952"/>
                <a:gd name="T54" fmla="*/ 2251 w 4944"/>
                <a:gd name="T55" fmla="*/ 10 h 4952"/>
                <a:gd name="T56" fmla="*/ 2202 w 4944"/>
                <a:gd name="T57" fmla="*/ 561 h 4952"/>
                <a:gd name="T58" fmla="*/ 1775 w 4944"/>
                <a:gd name="T59" fmla="*/ 670 h 4952"/>
                <a:gd name="T60" fmla="*/ 1348 w 4944"/>
                <a:gd name="T61" fmla="*/ 912 h 4952"/>
                <a:gd name="T62" fmla="*/ 995 w 4944"/>
                <a:gd name="T63" fmla="*/ 1253 h 4952"/>
                <a:gd name="T64" fmla="*/ 730 w 4944"/>
                <a:gd name="T65" fmla="*/ 1668 h 4952"/>
                <a:gd name="T66" fmla="*/ 576 w 4944"/>
                <a:gd name="T67" fmla="*/ 2106 h 4952"/>
                <a:gd name="T68" fmla="*/ 531 w 4944"/>
                <a:gd name="T69" fmla="*/ 2559 h 4952"/>
                <a:gd name="T70" fmla="*/ 610 w 4944"/>
                <a:gd name="T71" fmla="*/ 3006 h 4952"/>
                <a:gd name="T72" fmla="*/ 779 w 4944"/>
                <a:gd name="T73" fmla="*/ 3404 h 4952"/>
                <a:gd name="T74" fmla="*/ 1063 w 4944"/>
                <a:gd name="T75" fmla="*/ 3784 h 4952"/>
                <a:gd name="T76" fmla="*/ 1442 w 4944"/>
                <a:gd name="T77" fmla="*/ 4095 h 4952"/>
                <a:gd name="T78" fmla="*/ 1883 w 4944"/>
                <a:gd name="T79" fmla="*/ 4308 h 4952"/>
                <a:gd name="T80" fmla="*/ 2338 w 4944"/>
                <a:gd name="T81" fmla="*/ 4405 h 4952"/>
                <a:gd name="T82" fmla="*/ 2781 w 4944"/>
                <a:gd name="T83" fmla="*/ 4388 h 4952"/>
                <a:gd name="T84" fmla="*/ 3222 w 4944"/>
                <a:gd name="T85" fmla="*/ 4252 h 4952"/>
                <a:gd name="T86" fmla="*/ 3663 w 4944"/>
                <a:gd name="T87" fmla="*/ 3988 h 4952"/>
                <a:gd name="T88" fmla="*/ 4020 w 4944"/>
                <a:gd name="T89" fmla="*/ 3617 h 4952"/>
                <a:gd name="T90" fmla="*/ 4273 w 4944"/>
                <a:gd name="T91" fmla="*/ 3168 h 4952"/>
                <a:gd name="T92" fmla="*/ 4399 w 4944"/>
                <a:gd name="T93" fmla="*/ 2670 h 4952"/>
                <a:gd name="T94" fmla="*/ 4388 w 4944"/>
                <a:gd name="T95" fmla="*/ 2216 h 4952"/>
                <a:gd name="T96" fmla="*/ 4273 w 4944"/>
                <a:gd name="T97" fmla="*/ 1783 h 4952"/>
                <a:gd name="T98" fmla="*/ 4040 w 4944"/>
                <a:gd name="T99" fmla="*/ 1356 h 4952"/>
                <a:gd name="T100" fmla="*/ 3709 w 4944"/>
                <a:gd name="T101" fmla="*/ 997 h 4952"/>
                <a:gd name="T102" fmla="*/ 3292 w 4944"/>
                <a:gd name="T103" fmla="*/ 724 h 4952"/>
                <a:gd name="T104" fmla="*/ 2806 w 4944"/>
                <a:gd name="T105" fmla="*/ 567 h 4952"/>
                <a:gd name="T106" fmla="*/ 2180 w 4944"/>
                <a:gd name="T107" fmla="*/ 2176 h 4952"/>
                <a:gd name="T108" fmla="*/ 2911 w 4944"/>
                <a:gd name="T109" fmla="*/ 2907 h 4952"/>
                <a:gd name="T110" fmla="*/ 2860 w 4944"/>
                <a:gd name="T111" fmla="*/ 2951 h 4952"/>
                <a:gd name="T112" fmla="*/ 1413 w 4944"/>
                <a:gd name="T113" fmla="*/ 3674 h 4952"/>
                <a:gd name="T114" fmla="*/ 2180 w 4944"/>
                <a:gd name="T115" fmla="*/ 2176 h 4952"/>
                <a:gd name="T116" fmla="*/ 2411 w 4944"/>
                <a:gd name="T117" fmla="*/ 2676 h 4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44" h="4952">
                  <a:moveTo>
                    <a:pt x="2389" y="2"/>
                  </a:moveTo>
                  <a:lnTo>
                    <a:pt x="2535" y="0"/>
                  </a:lnTo>
                  <a:lnTo>
                    <a:pt x="2681" y="10"/>
                  </a:lnTo>
                  <a:lnTo>
                    <a:pt x="2827" y="27"/>
                  </a:lnTo>
                  <a:lnTo>
                    <a:pt x="2970" y="52"/>
                  </a:lnTo>
                  <a:lnTo>
                    <a:pt x="3113" y="86"/>
                  </a:lnTo>
                  <a:lnTo>
                    <a:pt x="3253" y="128"/>
                  </a:lnTo>
                  <a:lnTo>
                    <a:pt x="3391" y="177"/>
                  </a:lnTo>
                  <a:lnTo>
                    <a:pt x="3524" y="235"/>
                  </a:lnTo>
                  <a:lnTo>
                    <a:pt x="3655" y="302"/>
                  </a:lnTo>
                  <a:lnTo>
                    <a:pt x="3781" y="376"/>
                  </a:lnTo>
                  <a:lnTo>
                    <a:pt x="3900" y="454"/>
                  </a:lnTo>
                  <a:lnTo>
                    <a:pt x="4014" y="539"/>
                  </a:lnTo>
                  <a:lnTo>
                    <a:pt x="4121" y="631"/>
                  </a:lnTo>
                  <a:lnTo>
                    <a:pt x="4225" y="729"/>
                  </a:lnTo>
                  <a:lnTo>
                    <a:pt x="4321" y="833"/>
                  </a:lnTo>
                  <a:lnTo>
                    <a:pt x="4413" y="941"/>
                  </a:lnTo>
                  <a:lnTo>
                    <a:pt x="4496" y="1055"/>
                  </a:lnTo>
                  <a:lnTo>
                    <a:pt x="4576" y="1173"/>
                  </a:lnTo>
                  <a:lnTo>
                    <a:pt x="4647" y="1295"/>
                  </a:lnTo>
                  <a:lnTo>
                    <a:pt x="4711" y="1423"/>
                  </a:lnTo>
                  <a:lnTo>
                    <a:pt x="4767" y="1552"/>
                  </a:lnTo>
                  <a:lnTo>
                    <a:pt x="4816" y="1687"/>
                  </a:lnTo>
                  <a:lnTo>
                    <a:pt x="4858" y="1825"/>
                  </a:lnTo>
                  <a:lnTo>
                    <a:pt x="4892" y="1965"/>
                  </a:lnTo>
                  <a:lnTo>
                    <a:pt x="4917" y="2106"/>
                  </a:lnTo>
                  <a:lnTo>
                    <a:pt x="4934" y="2249"/>
                  </a:lnTo>
                  <a:lnTo>
                    <a:pt x="4944" y="2392"/>
                  </a:lnTo>
                  <a:lnTo>
                    <a:pt x="4944" y="2534"/>
                  </a:lnTo>
                  <a:lnTo>
                    <a:pt x="4936" y="2679"/>
                  </a:lnTo>
                  <a:lnTo>
                    <a:pt x="4920" y="2822"/>
                  </a:lnTo>
                  <a:lnTo>
                    <a:pt x="4895" y="2963"/>
                  </a:lnTo>
                  <a:lnTo>
                    <a:pt x="4863" y="3103"/>
                  </a:lnTo>
                  <a:lnTo>
                    <a:pt x="4827" y="3230"/>
                  </a:lnTo>
                  <a:lnTo>
                    <a:pt x="4782" y="3356"/>
                  </a:lnTo>
                  <a:lnTo>
                    <a:pt x="4732" y="3479"/>
                  </a:lnTo>
                  <a:lnTo>
                    <a:pt x="4675" y="3598"/>
                  </a:lnTo>
                  <a:lnTo>
                    <a:pt x="4611" y="3715"/>
                  </a:lnTo>
                  <a:lnTo>
                    <a:pt x="4541" y="3828"/>
                  </a:lnTo>
                  <a:lnTo>
                    <a:pt x="4465" y="3937"/>
                  </a:lnTo>
                  <a:lnTo>
                    <a:pt x="4385" y="4042"/>
                  </a:lnTo>
                  <a:lnTo>
                    <a:pt x="4298" y="4142"/>
                  </a:lnTo>
                  <a:lnTo>
                    <a:pt x="4205" y="4238"/>
                  </a:lnTo>
                  <a:lnTo>
                    <a:pt x="4108" y="4328"/>
                  </a:lnTo>
                  <a:lnTo>
                    <a:pt x="4000" y="4418"/>
                  </a:lnTo>
                  <a:lnTo>
                    <a:pt x="3886" y="4502"/>
                  </a:lnTo>
                  <a:lnTo>
                    <a:pt x="3768" y="4579"/>
                  </a:lnTo>
                  <a:lnTo>
                    <a:pt x="3646" y="4649"/>
                  </a:lnTo>
                  <a:lnTo>
                    <a:pt x="3520" y="4713"/>
                  </a:lnTo>
                  <a:lnTo>
                    <a:pt x="3391" y="4770"/>
                  </a:lnTo>
                  <a:lnTo>
                    <a:pt x="3259" y="4819"/>
                  </a:lnTo>
                  <a:lnTo>
                    <a:pt x="3124" y="4859"/>
                  </a:lnTo>
                  <a:lnTo>
                    <a:pt x="2987" y="4893"/>
                  </a:lnTo>
                  <a:lnTo>
                    <a:pt x="2847" y="4918"/>
                  </a:lnTo>
                  <a:lnTo>
                    <a:pt x="2750" y="4930"/>
                  </a:lnTo>
                  <a:lnTo>
                    <a:pt x="2652" y="4941"/>
                  </a:lnTo>
                  <a:lnTo>
                    <a:pt x="2554" y="4949"/>
                  </a:lnTo>
                  <a:lnTo>
                    <a:pt x="2455" y="4952"/>
                  </a:lnTo>
                  <a:lnTo>
                    <a:pt x="2357" y="4947"/>
                  </a:lnTo>
                  <a:lnTo>
                    <a:pt x="2259" y="4937"/>
                  </a:lnTo>
                  <a:lnTo>
                    <a:pt x="2119" y="4921"/>
                  </a:lnTo>
                  <a:lnTo>
                    <a:pt x="1981" y="4898"/>
                  </a:lnTo>
                  <a:lnTo>
                    <a:pt x="1844" y="4865"/>
                  </a:lnTo>
                  <a:lnTo>
                    <a:pt x="1709" y="4826"/>
                  </a:lnTo>
                  <a:lnTo>
                    <a:pt x="1577" y="4780"/>
                  </a:lnTo>
                  <a:lnTo>
                    <a:pt x="1448" y="4725"/>
                  </a:lnTo>
                  <a:lnTo>
                    <a:pt x="1323" y="4663"/>
                  </a:lnTo>
                  <a:lnTo>
                    <a:pt x="1200" y="4595"/>
                  </a:lnTo>
                  <a:lnTo>
                    <a:pt x="1082" y="4519"/>
                  </a:lnTo>
                  <a:lnTo>
                    <a:pt x="969" y="4437"/>
                  </a:lnTo>
                  <a:lnTo>
                    <a:pt x="862" y="4350"/>
                  </a:lnTo>
                  <a:lnTo>
                    <a:pt x="759" y="4256"/>
                  </a:lnTo>
                  <a:lnTo>
                    <a:pt x="663" y="4159"/>
                  </a:lnTo>
                  <a:lnTo>
                    <a:pt x="571" y="4055"/>
                  </a:lnTo>
                  <a:lnTo>
                    <a:pt x="486" y="3947"/>
                  </a:lnTo>
                  <a:lnTo>
                    <a:pt x="407" y="3834"/>
                  </a:lnTo>
                  <a:lnTo>
                    <a:pt x="334" y="3716"/>
                  </a:lnTo>
                  <a:lnTo>
                    <a:pt x="268" y="3597"/>
                  </a:lnTo>
                  <a:lnTo>
                    <a:pt x="209" y="3471"/>
                  </a:lnTo>
                  <a:lnTo>
                    <a:pt x="157" y="3343"/>
                  </a:lnTo>
                  <a:lnTo>
                    <a:pt x="112" y="3213"/>
                  </a:lnTo>
                  <a:lnTo>
                    <a:pt x="71" y="3069"/>
                  </a:lnTo>
                  <a:lnTo>
                    <a:pt x="40" y="2923"/>
                  </a:lnTo>
                  <a:lnTo>
                    <a:pt x="18" y="2775"/>
                  </a:lnTo>
                  <a:lnTo>
                    <a:pt x="4" y="2625"/>
                  </a:lnTo>
                  <a:lnTo>
                    <a:pt x="0" y="2475"/>
                  </a:lnTo>
                  <a:lnTo>
                    <a:pt x="4" y="2325"/>
                  </a:lnTo>
                  <a:lnTo>
                    <a:pt x="17" y="2176"/>
                  </a:lnTo>
                  <a:lnTo>
                    <a:pt x="40" y="2028"/>
                  </a:lnTo>
                  <a:lnTo>
                    <a:pt x="71" y="1881"/>
                  </a:lnTo>
                  <a:lnTo>
                    <a:pt x="112" y="1738"/>
                  </a:lnTo>
                  <a:lnTo>
                    <a:pt x="160" y="1595"/>
                  </a:lnTo>
                  <a:lnTo>
                    <a:pt x="212" y="1468"/>
                  </a:lnTo>
                  <a:lnTo>
                    <a:pt x="271" y="1344"/>
                  </a:lnTo>
                  <a:lnTo>
                    <a:pt x="338" y="1222"/>
                  </a:lnTo>
                  <a:lnTo>
                    <a:pt x="411" y="1106"/>
                  </a:lnTo>
                  <a:lnTo>
                    <a:pt x="492" y="994"/>
                  </a:lnTo>
                  <a:lnTo>
                    <a:pt x="577" y="885"/>
                  </a:lnTo>
                  <a:lnTo>
                    <a:pt x="669" y="781"/>
                  </a:lnTo>
                  <a:lnTo>
                    <a:pt x="765" y="684"/>
                  </a:lnTo>
                  <a:lnTo>
                    <a:pt x="868" y="592"/>
                  </a:lnTo>
                  <a:lnTo>
                    <a:pt x="975" y="505"/>
                  </a:lnTo>
                  <a:lnTo>
                    <a:pt x="1087" y="424"/>
                  </a:lnTo>
                  <a:lnTo>
                    <a:pt x="1205" y="350"/>
                  </a:lnTo>
                  <a:lnTo>
                    <a:pt x="1326" y="283"/>
                  </a:lnTo>
                  <a:lnTo>
                    <a:pt x="1450" y="221"/>
                  </a:lnTo>
                  <a:lnTo>
                    <a:pt x="1577" y="168"/>
                  </a:lnTo>
                  <a:lnTo>
                    <a:pt x="1708" y="122"/>
                  </a:lnTo>
                  <a:lnTo>
                    <a:pt x="1841" y="83"/>
                  </a:lnTo>
                  <a:lnTo>
                    <a:pt x="1976" y="50"/>
                  </a:lnTo>
                  <a:lnTo>
                    <a:pt x="2113" y="27"/>
                  </a:lnTo>
                  <a:lnTo>
                    <a:pt x="2251" y="10"/>
                  </a:lnTo>
                  <a:lnTo>
                    <a:pt x="2389" y="2"/>
                  </a:lnTo>
                  <a:close/>
                  <a:moveTo>
                    <a:pt x="2422" y="547"/>
                  </a:moveTo>
                  <a:lnTo>
                    <a:pt x="2312" y="550"/>
                  </a:lnTo>
                  <a:lnTo>
                    <a:pt x="2202" y="561"/>
                  </a:lnTo>
                  <a:lnTo>
                    <a:pt x="2093" y="576"/>
                  </a:lnTo>
                  <a:lnTo>
                    <a:pt x="1984" y="601"/>
                  </a:lnTo>
                  <a:lnTo>
                    <a:pt x="1879" y="631"/>
                  </a:lnTo>
                  <a:lnTo>
                    <a:pt x="1775" y="670"/>
                  </a:lnTo>
                  <a:lnTo>
                    <a:pt x="1663" y="719"/>
                  </a:lnTo>
                  <a:lnTo>
                    <a:pt x="1552" y="777"/>
                  </a:lnTo>
                  <a:lnTo>
                    <a:pt x="1448" y="842"/>
                  </a:lnTo>
                  <a:lnTo>
                    <a:pt x="1348" y="912"/>
                  </a:lnTo>
                  <a:lnTo>
                    <a:pt x="1253" y="989"/>
                  </a:lnTo>
                  <a:lnTo>
                    <a:pt x="1161" y="1072"/>
                  </a:lnTo>
                  <a:lnTo>
                    <a:pt x="1076" y="1160"/>
                  </a:lnTo>
                  <a:lnTo>
                    <a:pt x="995" y="1253"/>
                  </a:lnTo>
                  <a:lnTo>
                    <a:pt x="919" y="1351"/>
                  </a:lnTo>
                  <a:lnTo>
                    <a:pt x="851" y="1452"/>
                  </a:lnTo>
                  <a:lnTo>
                    <a:pt x="787" y="1558"/>
                  </a:lnTo>
                  <a:lnTo>
                    <a:pt x="730" y="1668"/>
                  </a:lnTo>
                  <a:lnTo>
                    <a:pt x="678" y="1780"/>
                  </a:lnTo>
                  <a:lnTo>
                    <a:pt x="638" y="1885"/>
                  </a:lnTo>
                  <a:lnTo>
                    <a:pt x="604" y="1994"/>
                  </a:lnTo>
                  <a:lnTo>
                    <a:pt x="576" y="2106"/>
                  </a:lnTo>
                  <a:lnTo>
                    <a:pt x="554" y="2218"/>
                  </a:lnTo>
                  <a:lnTo>
                    <a:pt x="539" y="2331"/>
                  </a:lnTo>
                  <a:lnTo>
                    <a:pt x="532" y="2444"/>
                  </a:lnTo>
                  <a:lnTo>
                    <a:pt x="531" y="2559"/>
                  </a:lnTo>
                  <a:lnTo>
                    <a:pt x="539" y="2673"/>
                  </a:lnTo>
                  <a:lnTo>
                    <a:pt x="554" y="2786"/>
                  </a:lnTo>
                  <a:lnTo>
                    <a:pt x="577" y="2898"/>
                  </a:lnTo>
                  <a:lnTo>
                    <a:pt x="610" y="3006"/>
                  </a:lnTo>
                  <a:lnTo>
                    <a:pt x="646" y="3109"/>
                  </a:lnTo>
                  <a:lnTo>
                    <a:pt x="686" y="3208"/>
                  </a:lnTo>
                  <a:lnTo>
                    <a:pt x="730" y="3308"/>
                  </a:lnTo>
                  <a:lnTo>
                    <a:pt x="779" y="3404"/>
                  </a:lnTo>
                  <a:lnTo>
                    <a:pt x="835" y="3496"/>
                  </a:lnTo>
                  <a:lnTo>
                    <a:pt x="905" y="3597"/>
                  </a:lnTo>
                  <a:lnTo>
                    <a:pt x="981" y="3693"/>
                  </a:lnTo>
                  <a:lnTo>
                    <a:pt x="1063" y="3784"/>
                  </a:lnTo>
                  <a:lnTo>
                    <a:pt x="1150" y="3870"/>
                  </a:lnTo>
                  <a:lnTo>
                    <a:pt x="1243" y="3951"/>
                  </a:lnTo>
                  <a:lnTo>
                    <a:pt x="1341" y="4027"/>
                  </a:lnTo>
                  <a:lnTo>
                    <a:pt x="1442" y="4095"/>
                  </a:lnTo>
                  <a:lnTo>
                    <a:pt x="1548" y="4159"/>
                  </a:lnTo>
                  <a:lnTo>
                    <a:pt x="1657" y="4215"/>
                  </a:lnTo>
                  <a:lnTo>
                    <a:pt x="1768" y="4264"/>
                  </a:lnTo>
                  <a:lnTo>
                    <a:pt x="1883" y="4308"/>
                  </a:lnTo>
                  <a:lnTo>
                    <a:pt x="2000" y="4343"/>
                  </a:lnTo>
                  <a:lnTo>
                    <a:pt x="2119" y="4373"/>
                  </a:lnTo>
                  <a:lnTo>
                    <a:pt x="2228" y="4393"/>
                  </a:lnTo>
                  <a:lnTo>
                    <a:pt x="2338" y="4405"/>
                  </a:lnTo>
                  <a:lnTo>
                    <a:pt x="2450" y="4412"/>
                  </a:lnTo>
                  <a:lnTo>
                    <a:pt x="2560" y="4410"/>
                  </a:lnTo>
                  <a:lnTo>
                    <a:pt x="2670" y="4402"/>
                  </a:lnTo>
                  <a:lnTo>
                    <a:pt x="2781" y="4388"/>
                  </a:lnTo>
                  <a:lnTo>
                    <a:pt x="2889" y="4365"/>
                  </a:lnTo>
                  <a:lnTo>
                    <a:pt x="2997" y="4336"/>
                  </a:lnTo>
                  <a:lnTo>
                    <a:pt x="3101" y="4298"/>
                  </a:lnTo>
                  <a:lnTo>
                    <a:pt x="3222" y="4252"/>
                  </a:lnTo>
                  <a:lnTo>
                    <a:pt x="3338" y="4197"/>
                  </a:lnTo>
                  <a:lnTo>
                    <a:pt x="3451" y="4135"/>
                  </a:lnTo>
                  <a:lnTo>
                    <a:pt x="3559" y="4065"/>
                  </a:lnTo>
                  <a:lnTo>
                    <a:pt x="3663" y="3988"/>
                  </a:lnTo>
                  <a:lnTo>
                    <a:pt x="3760" y="3904"/>
                  </a:lnTo>
                  <a:lnTo>
                    <a:pt x="3854" y="3814"/>
                  </a:lnTo>
                  <a:lnTo>
                    <a:pt x="3939" y="3718"/>
                  </a:lnTo>
                  <a:lnTo>
                    <a:pt x="4020" y="3617"/>
                  </a:lnTo>
                  <a:lnTo>
                    <a:pt x="4094" y="3511"/>
                  </a:lnTo>
                  <a:lnTo>
                    <a:pt x="4161" y="3401"/>
                  </a:lnTo>
                  <a:lnTo>
                    <a:pt x="4220" y="3286"/>
                  </a:lnTo>
                  <a:lnTo>
                    <a:pt x="4273" y="3168"/>
                  </a:lnTo>
                  <a:lnTo>
                    <a:pt x="4316" y="3047"/>
                  </a:lnTo>
                  <a:lnTo>
                    <a:pt x="4354" y="2923"/>
                  </a:lnTo>
                  <a:lnTo>
                    <a:pt x="4380" y="2797"/>
                  </a:lnTo>
                  <a:lnTo>
                    <a:pt x="4399" y="2670"/>
                  </a:lnTo>
                  <a:lnTo>
                    <a:pt x="4409" y="2541"/>
                  </a:lnTo>
                  <a:lnTo>
                    <a:pt x="4409" y="2432"/>
                  </a:lnTo>
                  <a:lnTo>
                    <a:pt x="4402" y="2323"/>
                  </a:lnTo>
                  <a:lnTo>
                    <a:pt x="4388" y="2216"/>
                  </a:lnTo>
                  <a:lnTo>
                    <a:pt x="4368" y="2109"/>
                  </a:lnTo>
                  <a:lnTo>
                    <a:pt x="4343" y="2003"/>
                  </a:lnTo>
                  <a:lnTo>
                    <a:pt x="4313" y="1899"/>
                  </a:lnTo>
                  <a:lnTo>
                    <a:pt x="4273" y="1783"/>
                  </a:lnTo>
                  <a:lnTo>
                    <a:pt x="4225" y="1671"/>
                  </a:lnTo>
                  <a:lnTo>
                    <a:pt x="4169" y="1562"/>
                  </a:lnTo>
                  <a:lnTo>
                    <a:pt x="4108" y="1457"/>
                  </a:lnTo>
                  <a:lnTo>
                    <a:pt x="4040" y="1356"/>
                  </a:lnTo>
                  <a:lnTo>
                    <a:pt x="3965" y="1260"/>
                  </a:lnTo>
                  <a:lnTo>
                    <a:pt x="3885" y="1166"/>
                  </a:lnTo>
                  <a:lnTo>
                    <a:pt x="3799" y="1080"/>
                  </a:lnTo>
                  <a:lnTo>
                    <a:pt x="3709" y="997"/>
                  </a:lnTo>
                  <a:lnTo>
                    <a:pt x="3614" y="921"/>
                  </a:lnTo>
                  <a:lnTo>
                    <a:pt x="3514" y="851"/>
                  </a:lnTo>
                  <a:lnTo>
                    <a:pt x="3405" y="785"/>
                  </a:lnTo>
                  <a:lnTo>
                    <a:pt x="3292" y="724"/>
                  </a:lnTo>
                  <a:lnTo>
                    <a:pt x="3175" y="673"/>
                  </a:lnTo>
                  <a:lnTo>
                    <a:pt x="3054" y="629"/>
                  </a:lnTo>
                  <a:lnTo>
                    <a:pt x="2931" y="594"/>
                  </a:lnTo>
                  <a:lnTo>
                    <a:pt x="2806" y="567"/>
                  </a:lnTo>
                  <a:lnTo>
                    <a:pt x="2678" y="552"/>
                  </a:lnTo>
                  <a:lnTo>
                    <a:pt x="2551" y="544"/>
                  </a:lnTo>
                  <a:lnTo>
                    <a:pt x="2422" y="547"/>
                  </a:lnTo>
                  <a:close/>
                  <a:moveTo>
                    <a:pt x="2180" y="2176"/>
                  </a:moveTo>
                  <a:lnTo>
                    <a:pt x="2911" y="1809"/>
                  </a:lnTo>
                  <a:lnTo>
                    <a:pt x="3644" y="1443"/>
                  </a:lnTo>
                  <a:lnTo>
                    <a:pt x="3276" y="2174"/>
                  </a:lnTo>
                  <a:lnTo>
                    <a:pt x="2911" y="2907"/>
                  </a:lnTo>
                  <a:lnTo>
                    <a:pt x="2902" y="2921"/>
                  </a:lnTo>
                  <a:lnTo>
                    <a:pt x="2889" y="2934"/>
                  </a:lnTo>
                  <a:lnTo>
                    <a:pt x="2875" y="2943"/>
                  </a:lnTo>
                  <a:lnTo>
                    <a:pt x="2860" y="2951"/>
                  </a:lnTo>
                  <a:lnTo>
                    <a:pt x="2843" y="2957"/>
                  </a:lnTo>
                  <a:lnTo>
                    <a:pt x="2829" y="2965"/>
                  </a:lnTo>
                  <a:lnTo>
                    <a:pt x="2121" y="3319"/>
                  </a:lnTo>
                  <a:lnTo>
                    <a:pt x="1413" y="3674"/>
                  </a:lnTo>
                  <a:lnTo>
                    <a:pt x="2147" y="2205"/>
                  </a:lnTo>
                  <a:lnTo>
                    <a:pt x="2155" y="2193"/>
                  </a:lnTo>
                  <a:lnTo>
                    <a:pt x="2166" y="2182"/>
                  </a:lnTo>
                  <a:lnTo>
                    <a:pt x="2180" y="2176"/>
                  </a:lnTo>
                  <a:close/>
                  <a:moveTo>
                    <a:pt x="1702" y="3384"/>
                  </a:moveTo>
                  <a:lnTo>
                    <a:pt x="2175" y="3146"/>
                  </a:lnTo>
                  <a:lnTo>
                    <a:pt x="2649" y="2910"/>
                  </a:lnTo>
                  <a:lnTo>
                    <a:pt x="2411" y="2676"/>
                  </a:lnTo>
                  <a:lnTo>
                    <a:pt x="2175" y="2438"/>
                  </a:lnTo>
                  <a:lnTo>
                    <a:pt x="1702" y="3384"/>
                  </a:lnTo>
                  <a:close/>
                </a:path>
              </a:pathLst>
            </a:custGeom>
            <a:solidFill>
              <a:srgbClr val="ED86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4543803" y="2914365"/>
              <a:ext cx="5564824" cy="7588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sym typeface="微软雅黑" panose="020B0503020204020204" pitchFamily="34" charset="-122"/>
                </a:rPr>
                <a:t>着力建设“三大文化”</a:t>
              </a:r>
              <a:endPara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9"/>
            <p:cNvSpPr>
              <a:spLocks noEditPoints="1"/>
            </p:cNvSpPr>
            <p:nvPr/>
          </p:nvSpPr>
          <p:spPr bwMode="auto">
            <a:xfrm>
              <a:off x="3570514" y="4545048"/>
              <a:ext cx="788723" cy="855503"/>
            </a:xfrm>
            <a:custGeom>
              <a:avLst/>
              <a:gdLst>
                <a:gd name="T0" fmla="*/ 178 w 185"/>
                <a:gd name="T1" fmla="*/ 48 h 200"/>
                <a:gd name="T2" fmla="*/ 123 w 185"/>
                <a:gd name="T3" fmla="*/ 42 h 200"/>
                <a:gd name="T4" fmla="*/ 58 w 185"/>
                <a:gd name="T5" fmla="*/ 41 h 200"/>
                <a:gd name="T6" fmla="*/ 7 w 185"/>
                <a:gd name="T7" fmla="*/ 48 h 200"/>
                <a:gd name="T8" fmla="*/ 28 w 185"/>
                <a:gd name="T9" fmla="*/ 100 h 200"/>
                <a:gd name="T10" fmla="*/ 32 w 185"/>
                <a:gd name="T11" fmla="*/ 162 h 200"/>
                <a:gd name="T12" fmla="*/ 91 w 185"/>
                <a:gd name="T13" fmla="*/ 200 h 200"/>
                <a:gd name="T14" fmla="*/ 153 w 185"/>
                <a:gd name="T15" fmla="*/ 162 h 200"/>
                <a:gd name="T16" fmla="*/ 157 w 185"/>
                <a:gd name="T17" fmla="*/ 100 h 200"/>
                <a:gd name="T18" fmla="*/ 171 w 185"/>
                <a:gd name="T19" fmla="*/ 52 h 200"/>
                <a:gd name="T20" fmla="*/ 129 w 185"/>
                <a:gd name="T21" fmla="*/ 77 h 200"/>
                <a:gd name="T22" fmla="*/ 153 w 185"/>
                <a:gd name="T23" fmla="*/ 45 h 200"/>
                <a:gd name="T24" fmla="*/ 92 w 185"/>
                <a:gd name="T25" fmla="*/ 136 h 200"/>
                <a:gd name="T26" fmla="*/ 59 w 185"/>
                <a:gd name="T27" fmla="*/ 116 h 200"/>
                <a:gd name="T28" fmla="*/ 59 w 185"/>
                <a:gd name="T29" fmla="*/ 84 h 200"/>
                <a:gd name="T30" fmla="*/ 92 w 185"/>
                <a:gd name="T31" fmla="*/ 63 h 200"/>
                <a:gd name="T32" fmla="*/ 122 w 185"/>
                <a:gd name="T33" fmla="*/ 81 h 200"/>
                <a:gd name="T34" fmla="*/ 122 w 185"/>
                <a:gd name="T35" fmla="*/ 119 h 200"/>
                <a:gd name="T36" fmla="*/ 121 w 185"/>
                <a:gd name="T37" fmla="*/ 129 h 200"/>
                <a:gd name="T38" fmla="*/ 101 w 185"/>
                <a:gd name="T39" fmla="*/ 141 h 200"/>
                <a:gd name="T40" fmla="*/ 121 w 185"/>
                <a:gd name="T41" fmla="*/ 129 h 200"/>
                <a:gd name="T42" fmla="*/ 64 w 185"/>
                <a:gd name="T43" fmla="*/ 148 h 200"/>
                <a:gd name="T44" fmla="*/ 72 w 185"/>
                <a:gd name="T45" fmla="*/ 134 h 200"/>
                <a:gd name="T46" fmla="*/ 51 w 185"/>
                <a:gd name="T47" fmla="*/ 110 h 200"/>
                <a:gd name="T48" fmla="*/ 51 w 185"/>
                <a:gd name="T49" fmla="*/ 90 h 200"/>
                <a:gd name="T50" fmla="*/ 51 w 185"/>
                <a:gd name="T51" fmla="*/ 110 h 200"/>
                <a:gd name="T52" fmla="*/ 64 w 185"/>
                <a:gd name="T53" fmla="*/ 51 h 200"/>
                <a:gd name="T54" fmla="*/ 72 w 185"/>
                <a:gd name="T55" fmla="*/ 66 h 200"/>
                <a:gd name="T56" fmla="*/ 101 w 185"/>
                <a:gd name="T57" fmla="*/ 59 h 200"/>
                <a:gd name="T58" fmla="*/ 121 w 185"/>
                <a:gd name="T59" fmla="*/ 71 h 200"/>
                <a:gd name="T60" fmla="*/ 101 w 185"/>
                <a:gd name="T61" fmla="*/ 59 h 200"/>
                <a:gd name="T62" fmla="*/ 145 w 185"/>
                <a:gd name="T63" fmla="*/ 100 h 200"/>
                <a:gd name="T64" fmla="*/ 131 w 185"/>
                <a:gd name="T65" fmla="*/ 100 h 200"/>
                <a:gd name="T66" fmla="*/ 91 w 185"/>
                <a:gd name="T67" fmla="*/ 8 h 200"/>
                <a:gd name="T68" fmla="*/ 92 w 185"/>
                <a:gd name="T69" fmla="*/ 54 h 200"/>
                <a:gd name="T70" fmla="*/ 91 w 185"/>
                <a:gd name="T71" fmla="*/ 8 h 200"/>
                <a:gd name="T72" fmla="*/ 32 w 185"/>
                <a:gd name="T73" fmla="*/ 45 h 200"/>
                <a:gd name="T74" fmla="*/ 52 w 185"/>
                <a:gd name="T75" fmla="*/ 79 h 200"/>
                <a:gd name="T76" fmla="*/ 24 w 185"/>
                <a:gd name="T77" fmla="*/ 84 h 200"/>
                <a:gd name="T78" fmla="*/ 32 w 185"/>
                <a:gd name="T79" fmla="*/ 154 h 200"/>
                <a:gd name="T80" fmla="*/ 34 w 185"/>
                <a:gd name="T81" fmla="*/ 105 h 200"/>
                <a:gd name="T82" fmla="*/ 56 w 185"/>
                <a:gd name="T83" fmla="*/ 151 h 200"/>
                <a:gd name="T84" fmla="*/ 91 w 185"/>
                <a:gd name="T85" fmla="*/ 192 h 200"/>
                <a:gd name="T86" fmla="*/ 92 w 185"/>
                <a:gd name="T87" fmla="*/ 145 h 200"/>
                <a:gd name="T88" fmla="*/ 91 w 185"/>
                <a:gd name="T89" fmla="*/ 192 h 200"/>
                <a:gd name="T90" fmla="*/ 153 w 185"/>
                <a:gd name="T91" fmla="*/ 154 h 200"/>
                <a:gd name="T92" fmla="*/ 129 w 185"/>
                <a:gd name="T93" fmla="*/ 123 h 200"/>
                <a:gd name="T94" fmla="*/ 171 w 185"/>
                <a:gd name="T95" fmla="*/ 14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" h="200">
                  <a:moveTo>
                    <a:pt x="157" y="100"/>
                  </a:moveTo>
                  <a:cubicBezTo>
                    <a:pt x="176" y="80"/>
                    <a:pt x="185" y="60"/>
                    <a:pt x="178" y="48"/>
                  </a:cubicBezTo>
                  <a:cubicBezTo>
                    <a:pt x="175" y="43"/>
                    <a:pt x="168" y="37"/>
                    <a:pt x="153" y="37"/>
                  </a:cubicBezTo>
                  <a:cubicBezTo>
                    <a:pt x="144" y="37"/>
                    <a:pt x="134" y="39"/>
                    <a:pt x="123" y="42"/>
                  </a:cubicBezTo>
                  <a:cubicBezTo>
                    <a:pt x="116" y="16"/>
                    <a:pt x="104" y="0"/>
                    <a:pt x="91" y="0"/>
                  </a:cubicBezTo>
                  <a:cubicBezTo>
                    <a:pt x="77" y="0"/>
                    <a:pt x="65" y="16"/>
                    <a:pt x="58" y="41"/>
                  </a:cubicBezTo>
                  <a:cubicBezTo>
                    <a:pt x="49" y="39"/>
                    <a:pt x="40" y="37"/>
                    <a:pt x="32" y="37"/>
                  </a:cubicBezTo>
                  <a:cubicBezTo>
                    <a:pt x="17" y="37"/>
                    <a:pt x="10" y="43"/>
                    <a:pt x="7" y="48"/>
                  </a:cubicBezTo>
                  <a:cubicBezTo>
                    <a:pt x="1" y="58"/>
                    <a:pt x="5" y="72"/>
                    <a:pt x="18" y="89"/>
                  </a:cubicBezTo>
                  <a:cubicBezTo>
                    <a:pt x="21" y="92"/>
                    <a:pt x="24" y="96"/>
                    <a:pt x="28" y="100"/>
                  </a:cubicBezTo>
                  <a:cubicBezTo>
                    <a:pt x="8" y="120"/>
                    <a:pt x="0" y="140"/>
                    <a:pt x="7" y="152"/>
                  </a:cubicBezTo>
                  <a:cubicBezTo>
                    <a:pt x="10" y="157"/>
                    <a:pt x="17" y="162"/>
                    <a:pt x="32" y="162"/>
                  </a:cubicBezTo>
                  <a:cubicBezTo>
                    <a:pt x="40" y="162"/>
                    <a:pt x="49" y="161"/>
                    <a:pt x="58" y="158"/>
                  </a:cubicBezTo>
                  <a:cubicBezTo>
                    <a:pt x="65" y="184"/>
                    <a:pt x="77" y="200"/>
                    <a:pt x="91" y="200"/>
                  </a:cubicBezTo>
                  <a:cubicBezTo>
                    <a:pt x="104" y="200"/>
                    <a:pt x="116" y="183"/>
                    <a:pt x="123" y="157"/>
                  </a:cubicBezTo>
                  <a:cubicBezTo>
                    <a:pt x="134" y="161"/>
                    <a:pt x="144" y="162"/>
                    <a:pt x="153" y="162"/>
                  </a:cubicBezTo>
                  <a:cubicBezTo>
                    <a:pt x="168" y="162"/>
                    <a:pt x="175" y="157"/>
                    <a:pt x="178" y="152"/>
                  </a:cubicBezTo>
                  <a:cubicBezTo>
                    <a:pt x="185" y="140"/>
                    <a:pt x="176" y="120"/>
                    <a:pt x="157" y="100"/>
                  </a:cubicBezTo>
                  <a:close/>
                  <a:moveTo>
                    <a:pt x="153" y="45"/>
                  </a:moveTo>
                  <a:cubicBezTo>
                    <a:pt x="159" y="45"/>
                    <a:pt x="168" y="46"/>
                    <a:pt x="171" y="52"/>
                  </a:cubicBezTo>
                  <a:cubicBezTo>
                    <a:pt x="176" y="60"/>
                    <a:pt x="169" y="76"/>
                    <a:pt x="151" y="94"/>
                  </a:cubicBezTo>
                  <a:cubicBezTo>
                    <a:pt x="145" y="88"/>
                    <a:pt x="137" y="82"/>
                    <a:pt x="129" y="77"/>
                  </a:cubicBezTo>
                  <a:cubicBezTo>
                    <a:pt x="129" y="67"/>
                    <a:pt x="127" y="58"/>
                    <a:pt x="125" y="50"/>
                  </a:cubicBezTo>
                  <a:cubicBezTo>
                    <a:pt x="136" y="47"/>
                    <a:pt x="145" y="45"/>
                    <a:pt x="153" y="45"/>
                  </a:cubicBezTo>
                  <a:close/>
                  <a:moveTo>
                    <a:pt x="109" y="127"/>
                  </a:moveTo>
                  <a:cubicBezTo>
                    <a:pt x="103" y="130"/>
                    <a:pt x="98" y="133"/>
                    <a:pt x="92" y="136"/>
                  </a:cubicBezTo>
                  <a:cubicBezTo>
                    <a:pt x="87" y="133"/>
                    <a:pt x="81" y="130"/>
                    <a:pt x="76" y="127"/>
                  </a:cubicBezTo>
                  <a:cubicBezTo>
                    <a:pt x="70" y="124"/>
                    <a:pt x="65" y="120"/>
                    <a:pt x="59" y="116"/>
                  </a:cubicBezTo>
                  <a:cubicBezTo>
                    <a:pt x="59" y="111"/>
                    <a:pt x="59" y="105"/>
                    <a:pt x="59" y="100"/>
                  </a:cubicBezTo>
                  <a:cubicBezTo>
                    <a:pt x="59" y="94"/>
                    <a:pt x="59" y="89"/>
                    <a:pt x="59" y="84"/>
                  </a:cubicBezTo>
                  <a:cubicBezTo>
                    <a:pt x="65" y="80"/>
                    <a:pt x="70" y="76"/>
                    <a:pt x="76" y="73"/>
                  </a:cubicBezTo>
                  <a:cubicBezTo>
                    <a:pt x="81" y="69"/>
                    <a:pt x="87" y="66"/>
                    <a:pt x="92" y="63"/>
                  </a:cubicBezTo>
                  <a:cubicBezTo>
                    <a:pt x="98" y="66"/>
                    <a:pt x="103" y="69"/>
                    <a:pt x="109" y="73"/>
                  </a:cubicBezTo>
                  <a:cubicBezTo>
                    <a:pt x="113" y="75"/>
                    <a:pt x="118" y="78"/>
                    <a:pt x="122" y="81"/>
                  </a:cubicBezTo>
                  <a:cubicBezTo>
                    <a:pt x="122" y="87"/>
                    <a:pt x="123" y="93"/>
                    <a:pt x="123" y="100"/>
                  </a:cubicBezTo>
                  <a:cubicBezTo>
                    <a:pt x="123" y="106"/>
                    <a:pt x="122" y="113"/>
                    <a:pt x="122" y="119"/>
                  </a:cubicBezTo>
                  <a:cubicBezTo>
                    <a:pt x="118" y="121"/>
                    <a:pt x="113" y="124"/>
                    <a:pt x="109" y="127"/>
                  </a:cubicBezTo>
                  <a:close/>
                  <a:moveTo>
                    <a:pt x="121" y="129"/>
                  </a:moveTo>
                  <a:cubicBezTo>
                    <a:pt x="120" y="135"/>
                    <a:pt x="119" y="141"/>
                    <a:pt x="118" y="147"/>
                  </a:cubicBezTo>
                  <a:cubicBezTo>
                    <a:pt x="112" y="145"/>
                    <a:pt x="107" y="143"/>
                    <a:pt x="101" y="141"/>
                  </a:cubicBezTo>
                  <a:cubicBezTo>
                    <a:pt x="105" y="138"/>
                    <a:pt x="109" y="136"/>
                    <a:pt x="113" y="134"/>
                  </a:cubicBezTo>
                  <a:cubicBezTo>
                    <a:pt x="116" y="132"/>
                    <a:pt x="118" y="131"/>
                    <a:pt x="121" y="129"/>
                  </a:cubicBezTo>
                  <a:close/>
                  <a:moveTo>
                    <a:pt x="83" y="141"/>
                  </a:moveTo>
                  <a:cubicBezTo>
                    <a:pt x="77" y="144"/>
                    <a:pt x="70" y="146"/>
                    <a:pt x="64" y="148"/>
                  </a:cubicBezTo>
                  <a:cubicBezTo>
                    <a:pt x="62" y="142"/>
                    <a:pt x="61" y="134"/>
                    <a:pt x="60" y="126"/>
                  </a:cubicBezTo>
                  <a:cubicBezTo>
                    <a:pt x="64" y="129"/>
                    <a:pt x="68" y="131"/>
                    <a:pt x="72" y="134"/>
                  </a:cubicBezTo>
                  <a:cubicBezTo>
                    <a:pt x="76" y="136"/>
                    <a:pt x="80" y="138"/>
                    <a:pt x="83" y="141"/>
                  </a:cubicBezTo>
                  <a:close/>
                  <a:moveTo>
                    <a:pt x="51" y="110"/>
                  </a:moveTo>
                  <a:cubicBezTo>
                    <a:pt x="47" y="106"/>
                    <a:pt x="43" y="103"/>
                    <a:pt x="39" y="100"/>
                  </a:cubicBezTo>
                  <a:cubicBezTo>
                    <a:pt x="43" y="97"/>
                    <a:pt x="47" y="93"/>
                    <a:pt x="51" y="90"/>
                  </a:cubicBezTo>
                  <a:cubicBezTo>
                    <a:pt x="51" y="93"/>
                    <a:pt x="51" y="96"/>
                    <a:pt x="51" y="100"/>
                  </a:cubicBezTo>
                  <a:cubicBezTo>
                    <a:pt x="51" y="103"/>
                    <a:pt x="51" y="106"/>
                    <a:pt x="51" y="110"/>
                  </a:cubicBezTo>
                  <a:close/>
                  <a:moveTo>
                    <a:pt x="60" y="73"/>
                  </a:moveTo>
                  <a:cubicBezTo>
                    <a:pt x="61" y="65"/>
                    <a:pt x="62" y="58"/>
                    <a:pt x="64" y="51"/>
                  </a:cubicBezTo>
                  <a:cubicBezTo>
                    <a:pt x="70" y="53"/>
                    <a:pt x="77" y="56"/>
                    <a:pt x="83" y="59"/>
                  </a:cubicBezTo>
                  <a:cubicBezTo>
                    <a:pt x="80" y="61"/>
                    <a:pt x="76" y="63"/>
                    <a:pt x="72" y="66"/>
                  </a:cubicBezTo>
                  <a:cubicBezTo>
                    <a:pt x="68" y="68"/>
                    <a:pt x="64" y="71"/>
                    <a:pt x="60" y="73"/>
                  </a:cubicBezTo>
                  <a:close/>
                  <a:moveTo>
                    <a:pt x="101" y="59"/>
                  </a:moveTo>
                  <a:cubicBezTo>
                    <a:pt x="107" y="57"/>
                    <a:pt x="112" y="54"/>
                    <a:pt x="118" y="52"/>
                  </a:cubicBezTo>
                  <a:cubicBezTo>
                    <a:pt x="119" y="58"/>
                    <a:pt x="120" y="64"/>
                    <a:pt x="121" y="71"/>
                  </a:cubicBezTo>
                  <a:cubicBezTo>
                    <a:pt x="118" y="69"/>
                    <a:pt x="116" y="67"/>
                    <a:pt x="113" y="66"/>
                  </a:cubicBezTo>
                  <a:cubicBezTo>
                    <a:pt x="109" y="63"/>
                    <a:pt x="105" y="61"/>
                    <a:pt x="101" y="59"/>
                  </a:cubicBezTo>
                  <a:close/>
                  <a:moveTo>
                    <a:pt x="130" y="87"/>
                  </a:moveTo>
                  <a:cubicBezTo>
                    <a:pt x="136" y="91"/>
                    <a:pt x="141" y="96"/>
                    <a:pt x="145" y="100"/>
                  </a:cubicBezTo>
                  <a:cubicBezTo>
                    <a:pt x="141" y="104"/>
                    <a:pt x="136" y="108"/>
                    <a:pt x="130" y="113"/>
                  </a:cubicBezTo>
                  <a:cubicBezTo>
                    <a:pt x="130" y="108"/>
                    <a:pt x="131" y="104"/>
                    <a:pt x="131" y="100"/>
                  </a:cubicBezTo>
                  <a:cubicBezTo>
                    <a:pt x="131" y="95"/>
                    <a:pt x="130" y="91"/>
                    <a:pt x="130" y="87"/>
                  </a:cubicBezTo>
                  <a:close/>
                  <a:moveTo>
                    <a:pt x="91" y="8"/>
                  </a:moveTo>
                  <a:cubicBezTo>
                    <a:pt x="100" y="8"/>
                    <a:pt x="109" y="22"/>
                    <a:pt x="116" y="45"/>
                  </a:cubicBezTo>
                  <a:cubicBezTo>
                    <a:pt x="108" y="47"/>
                    <a:pt x="100" y="51"/>
                    <a:pt x="92" y="54"/>
                  </a:cubicBezTo>
                  <a:cubicBezTo>
                    <a:pt x="83" y="50"/>
                    <a:pt x="74" y="46"/>
                    <a:pt x="66" y="44"/>
                  </a:cubicBezTo>
                  <a:cubicBezTo>
                    <a:pt x="72" y="21"/>
                    <a:pt x="82" y="8"/>
                    <a:pt x="91" y="8"/>
                  </a:cubicBezTo>
                  <a:close/>
                  <a:moveTo>
                    <a:pt x="14" y="52"/>
                  </a:moveTo>
                  <a:cubicBezTo>
                    <a:pt x="17" y="46"/>
                    <a:pt x="26" y="45"/>
                    <a:pt x="32" y="45"/>
                  </a:cubicBezTo>
                  <a:cubicBezTo>
                    <a:pt x="39" y="45"/>
                    <a:pt x="47" y="47"/>
                    <a:pt x="56" y="49"/>
                  </a:cubicBezTo>
                  <a:cubicBezTo>
                    <a:pt x="54" y="58"/>
                    <a:pt x="52" y="68"/>
                    <a:pt x="52" y="79"/>
                  </a:cubicBezTo>
                  <a:cubicBezTo>
                    <a:pt x="45" y="84"/>
                    <a:pt x="39" y="89"/>
                    <a:pt x="34" y="94"/>
                  </a:cubicBezTo>
                  <a:cubicBezTo>
                    <a:pt x="30" y="91"/>
                    <a:pt x="27" y="87"/>
                    <a:pt x="24" y="84"/>
                  </a:cubicBezTo>
                  <a:cubicBezTo>
                    <a:pt x="14" y="70"/>
                    <a:pt x="10" y="59"/>
                    <a:pt x="14" y="52"/>
                  </a:cubicBezTo>
                  <a:close/>
                  <a:moveTo>
                    <a:pt x="32" y="154"/>
                  </a:moveTo>
                  <a:cubicBezTo>
                    <a:pt x="26" y="154"/>
                    <a:pt x="17" y="153"/>
                    <a:pt x="14" y="148"/>
                  </a:cubicBezTo>
                  <a:cubicBezTo>
                    <a:pt x="9" y="140"/>
                    <a:pt x="16" y="123"/>
                    <a:pt x="34" y="105"/>
                  </a:cubicBezTo>
                  <a:cubicBezTo>
                    <a:pt x="39" y="110"/>
                    <a:pt x="45" y="115"/>
                    <a:pt x="52" y="120"/>
                  </a:cubicBezTo>
                  <a:cubicBezTo>
                    <a:pt x="52" y="131"/>
                    <a:pt x="54" y="141"/>
                    <a:pt x="56" y="151"/>
                  </a:cubicBezTo>
                  <a:cubicBezTo>
                    <a:pt x="47" y="153"/>
                    <a:pt x="39" y="154"/>
                    <a:pt x="32" y="154"/>
                  </a:cubicBezTo>
                  <a:close/>
                  <a:moveTo>
                    <a:pt x="91" y="192"/>
                  </a:moveTo>
                  <a:cubicBezTo>
                    <a:pt x="82" y="192"/>
                    <a:pt x="72" y="178"/>
                    <a:pt x="66" y="156"/>
                  </a:cubicBezTo>
                  <a:cubicBezTo>
                    <a:pt x="74" y="153"/>
                    <a:pt x="83" y="150"/>
                    <a:pt x="92" y="145"/>
                  </a:cubicBezTo>
                  <a:cubicBezTo>
                    <a:pt x="100" y="149"/>
                    <a:pt x="108" y="152"/>
                    <a:pt x="116" y="155"/>
                  </a:cubicBezTo>
                  <a:cubicBezTo>
                    <a:pt x="109" y="178"/>
                    <a:pt x="100" y="192"/>
                    <a:pt x="91" y="192"/>
                  </a:cubicBezTo>
                  <a:close/>
                  <a:moveTo>
                    <a:pt x="171" y="148"/>
                  </a:moveTo>
                  <a:cubicBezTo>
                    <a:pt x="168" y="153"/>
                    <a:pt x="159" y="154"/>
                    <a:pt x="153" y="154"/>
                  </a:cubicBezTo>
                  <a:cubicBezTo>
                    <a:pt x="145" y="154"/>
                    <a:pt x="136" y="153"/>
                    <a:pt x="125" y="150"/>
                  </a:cubicBezTo>
                  <a:cubicBezTo>
                    <a:pt x="127" y="141"/>
                    <a:pt x="129" y="133"/>
                    <a:pt x="129" y="123"/>
                  </a:cubicBezTo>
                  <a:cubicBezTo>
                    <a:pt x="137" y="117"/>
                    <a:pt x="145" y="111"/>
                    <a:pt x="151" y="105"/>
                  </a:cubicBezTo>
                  <a:cubicBezTo>
                    <a:pt x="169" y="123"/>
                    <a:pt x="176" y="140"/>
                    <a:pt x="171" y="148"/>
                  </a:cubicBezTo>
                  <a:close/>
                </a:path>
              </a:pathLst>
            </a:custGeom>
            <a:solidFill>
              <a:srgbClr val="ED86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4531101" y="4593380"/>
              <a:ext cx="5564824" cy="7588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sym typeface="微软雅黑" panose="020B0503020204020204" pitchFamily="34" charset="-122"/>
                </a:rPr>
                <a:t>认真实施“七项工程”</a:t>
              </a:r>
              <a:endPara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anose="020B0503020204020204" pitchFamily="34" charset="-122"/>
              </a:endParaRPr>
            </a:p>
          </p:txBody>
        </p:sp>
        <p:sp>
          <p:nvSpPr>
            <p:cNvPr id="99" name="圆角矩形 98"/>
            <p:cNvSpPr/>
            <p:nvPr/>
          </p:nvSpPr>
          <p:spPr>
            <a:xfrm>
              <a:off x="2831296" y="1003935"/>
              <a:ext cx="7264629" cy="1199163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2831295" y="2681503"/>
              <a:ext cx="7277332" cy="1199163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2831295" y="4359072"/>
              <a:ext cx="7264631" cy="1199163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85000"/>
                  <a:lumOff val="1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4699643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447" objId="2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2"/>
          <p:cNvSpPr>
            <a:spLocks noEditPoints="1"/>
          </p:cNvSpPr>
          <p:nvPr/>
        </p:nvSpPr>
        <p:spPr bwMode="auto">
          <a:xfrm>
            <a:off x="2183422" y="1059290"/>
            <a:ext cx="1068217" cy="1068217"/>
          </a:xfrm>
          <a:custGeom>
            <a:avLst/>
            <a:gdLst>
              <a:gd name="T0" fmla="*/ 2929 w 4092"/>
              <a:gd name="T1" fmla="*/ 197 h 4092"/>
              <a:gd name="T2" fmla="*/ 3412 w 4092"/>
              <a:gd name="T3" fmla="*/ 232 h 4092"/>
              <a:gd name="T4" fmla="*/ 3678 w 4092"/>
              <a:gd name="T5" fmla="*/ 69 h 4092"/>
              <a:gd name="T6" fmla="*/ 4005 w 4092"/>
              <a:gd name="T7" fmla="*/ 0 h 4092"/>
              <a:gd name="T8" fmla="*/ 3985 w 4092"/>
              <a:gd name="T9" fmla="*/ 343 h 4092"/>
              <a:gd name="T10" fmla="*/ 3946 w 4092"/>
              <a:gd name="T11" fmla="*/ 600 h 4092"/>
              <a:gd name="T12" fmla="*/ 3724 w 4092"/>
              <a:gd name="T13" fmla="*/ 869 h 4092"/>
              <a:gd name="T14" fmla="*/ 4082 w 4092"/>
              <a:gd name="T15" fmla="*/ 1813 h 4092"/>
              <a:gd name="T16" fmla="*/ 3887 w 4092"/>
              <a:gd name="T17" fmla="*/ 2944 h 4092"/>
              <a:gd name="T18" fmla="*/ 3225 w 4092"/>
              <a:gd name="T19" fmla="*/ 3721 h 4092"/>
              <a:gd name="T20" fmla="*/ 2279 w 4092"/>
              <a:gd name="T21" fmla="*/ 4082 h 4092"/>
              <a:gd name="T22" fmla="*/ 1154 w 4092"/>
              <a:gd name="T23" fmla="*/ 3891 h 4092"/>
              <a:gd name="T24" fmla="*/ 374 w 4092"/>
              <a:gd name="T25" fmla="*/ 3231 h 4092"/>
              <a:gd name="T26" fmla="*/ 10 w 4092"/>
              <a:gd name="T27" fmla="*/ 2280 h 4092"/>
              <a:gd name="T28" fmla="*/ 201 w 4092"/>
              <a:gd name="T29" fmla="*/ 1156 h 4092"/>
              <a:gd name="T30" fmla="*/ 858 w 4092"/>
              <a:gd name="T31" fmla="*/ 376 h 4092"/>
              <a:gd name="T32" fmla="*/ 1813 w 4092"/>
              <a:gd name="T33" fmla="*/ 10 h 4092"/>
              <a:gd name="T34" fmla="*/ 1008 w 4092"/>
              <a:gd name="T35" fmla="*/ 436 h 4092"/>
              <a:gd name="T36" fmla="*/ 350 w 4092"/>
              <a:gd name="T37" fmla="*/ 1158 h 4092"/>
              <a:gd name="T38" fmla="*/ 131 w 4092"/>
              <a:gd name="T39" fmla="*/ 2120 h 4092"/>
              <a:gd name="T40" fmla="*/ 402 w 4092"/>
              <a:gd name="T41" fmla="*/ 3028 h 4092"/>
              <a:gd name="T42" fmla="*/ 1109 w 4092"/>
              <a:gd name="T43" fmla="*/ 3716 h 4092"/>
              <a:gd name="T44" fmla="*/ 2094 w 4092"/>
              <a:gd name="T45" fmla="*/ 3961 h 4092"/>
              <a:gd name="T46" fmla="*/ 3073 w 4092"/>
              <a:gd name="T47" fmla="*/ 3663 h 4092"/>
              <a:gd name="T48" fmla="*/ 3742 w 4092"/>
              <a:gd name="T49" fmla="*/ 2935 h 4092"/>
              <a:gd name="T50" fmla="*/ 3959 w 4092"/>
              <a:gd name="T51" fmla="*/ 1951 h 4092"/>
              <a:gd name="T52" fmla="*/ 3652 w 4092"/>
              <a:gd name="T53" fmla="*/ 1003 h 4092"/>
              <a:gd name="T54" fmla="*/ 2091 w 4092"/>
              <a:gd name="T55" fmla="*/ 2097 h 4092"/>
              <a:gd name="T56" fmla="*/ 3239 w 4092"/>
              <a:gd name="T57" fmla="*/ 687 h 4092"/>
              <a:gd name="T58" fmla="*/ 2481 w 4092"/>
              <a:gd name="T59" fmla="*/ 181 h 4092"/>
              <a:gd name="T60" fmla="*/ 980 w 4092"/>
              <a:gd name="T61" fmla="*/ 939 h 4092"/>
              <a:gd name="T62" fmla="*/ 1730 w 4092"/>
              <a:gd name="T63" fmla="*/ 542 h 4092"/>
              <a:gd name="T64" fmla="*/ 2575 w 4092"/>
              <a:gd name="T65" fmla="*/ 604 h 4092"/>
              <a:gd name="T66" fmla="*/ 2692 w 4092"/>
              <a:gd name="T67" fmla="*/ 1130 h 4092"/>
              <a:gd name="T68" fmla="*/ 2014 w 4092"/>
              <a:gd name="T69" fmla="*/ 923 h 4092"/>
              <a:gd name="T70" fmla="*/ 1334 w 4092"/>
              <a:gd name="T71" fmla="*/ 1176 h 4092"/>
              <a:gd name="T72" fmla="*/ 944 w 4092"/>
              <a:gd name="T73" fmla="*/ 1823 h 4092"/>
              <a:gd name="T74" fmla="*/ 1060 w 4092"/>
              <a:gd name="T75" fmla="*/ 2585 h 4092"/>
              <a:gd name="T76" fmla="*/ 1637 w 4092"/>
              <a:gd name="T77" fmla="*/ 3093 h 4092"/>
              <a:gd name="T78" fmla="*/ 2401 w 4092"/>
              <a:gd name="T79" fmla="*/ 3112 h 4092"/>
              <a:gd name="T80" fmla="*/ 2975 w 4092"/>
              <a:gd name="T81" fmla="*/ 2680 h 4092"/>
              <a:gd name="T82" fmla="*/ 3166 w 4092"/>
              <a:gd name="T83" fmla="*/ 1946 h 4092"/>
              <a:gd name="T84" fmla="*/ 3158 w 4092"/>
              <a:gd name="T85" fmla="*/ 1199 h 4092"/>
              <a:gd name="T86" fmla="*/ 3560 w 4092"/>
              <a:gd name="T87" fmla="*/ 1781 h 4092"/>
              <a:gd name="T88" fmla="*/ 3468 w 4092"/>
              <a:gd name="T89" fmla="*/ 2629 h 4092"/>
              <a:gd name="T90" fmla="*/ 2933 w 4092"/>
              <a:gd name="T91" fmla="*/ 3302 h 4092"/>
              <a:gd name="T92" fmla="*/ 2125 w 4092"/>
              <a:gd name="T93" fmla="*/ 3580 h 4092"/>
              <a:gd name="T94" fmla="*/ 1283 w 4092"/>
              <a:gd name="T95" fmla="*/ 3381 h 4092"/>
              <a:gd name="T96" fmla="*/ 666 w 4092"/>
              <a:gd name="T97" fmla="*/ 2722 h 4092"/>
              <a:gd name="T98" fmla="*/ 516 w 4092"/>
              <a:gd name="T99" fmla="*/ 1913 h 4092"/>
              <a:gd name="T100" fmla="*/ 797 w 4092"/>
              <a:gd name="T101" fmla="*/ 1148 h 4092"/>
              <a:gd name="T102" fmla="*/ 1653 w 4092"/>
              <a:gd name="T103" fmla="*/ 1412 h 4092"/>
              <a:gd name="T104" fmla="*/ 2236 w 4092"/>
              <a:gd name="T105" fmla="*/ 1326 h 4092"/>
              <a:gd name="T106" fmla="*/ 1955 w 4092"/>
              <a:gd name="T107" fmla="*/ 1701 h 4092"/>
              <a:gd name="T108" fmla="*/ 1696 w 4092"/>
              <a:gd name="T109" fmla="*/ 1977 h 4092"/>
              <a:gd name="T110" fmla="*/ 1858 w 4092"/>
              <a:gd name="T111" fmla="*/ 2347 h 4092"/>
              <a:gd name="T112" fmla="*/ 2261 w 4092"/>
              <a:gd name="T113" fmla="*/ 2331 h 4092"/>
              <a:gd name="T114" fmla="*/ 2394 w 4092"/>
              <a:gd name="T115" fmla="*/ 1964 h 4092"/>
              <a:gd name="T116" fmla="*/ 2790 w 4092"/>
              <a:gd name="T117" fmla="*/ 2086 h 4092"/>
              <a:gd name="T118" fmla="*/ 2542 w 4092"/>
              <a:gd name="T119" fmla="*/ 2603 h 4092"/>
              <a:gd name="T120" fmla="*/ 1991 w 4092"/>
              <a:gd name="T121" fmla="*/ 2789 h 4092"/>
              <a:gd name="T122" fmla="*/ 1478 w 4092"/>
              <a:gd name="T123" fmla="*/ 2528 h 4092"/>
              <a:gd name="T124" fmla="*/ 1306 w 4092"/>
              <a:gd name="T125" fmla="*/ 1965 h 4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92" h="4092">
                <a:moveTo>
                  <a:pt x="1927" y="0"/>
                </a:moveTo>
                <a:lnTo>
                  <a:pt x="2166" y="0"/>
                </a:lnTo>
                <a:lnTo>
                  <a:pt x="2279" y="10"/>
                </a:lnTo>
                <a:lnTo>
                  <a:pt x="2391" y="26"/>
                </a:lnTo>
                <a:lnTo>
                  <a:pt x="2502" y="48"/>
                </a:lnTo>
                <a:lnTo>
                  <a:pt x="2611" y="77"/>
                </a:lnTo>
                <a:lnTo>
                  <a:pt x="2719" y="112"/>
                </a:lnTo>
                <a:lnTo>
                  <a:pt x="2826" y="151"/>
                </a:lnTo>
                <a:lnTo>
                  <a:pt x="2929" y="197"/>
                </a:lnTo>
                <a:lnTo>
                  <a:pt x="3031" y="249"/>
                </a:lnTo>
                <a:lnTo>
                  <a:pt x="3129" y="305"/>
                </a:lnTo>
                <a:lnTo>
                  <a:pt x="3223" y="368"/>
                </a:lnTo>
                <a:lnTo>
                  <a:pt x="3315" y="435"/>
                </a:lnTo>
                <a:lnTo>
                  <a:pt x="3331" y="393"/>
                </a:lnTo>
                <a:lnTo>
                  <a:pt x="3348" y="351"/>
                </a:lnTo>
                <a:lnTo>
                  <a:pt x="3368" y="310"/>
                </a:lnTo>
                <a:lnTo>
                  <a:pt x="3389" y="270"/>
                </a:lnTo>
                <a:lnTo>
                  <a:pt x="3412" y="232"/>
                </a:lnTo>
                <a:lnTo>
                  <a:pt x="3440" y="196"/>
                </a:lnTo>
                <a:lnTo>
                  <a:pt x="3471" y="164"/>
                </a:lnTo>
                <a:lnTo>
                  <a:pt x="3507" y="134"/>
                </a:lnTo>
                <a:lnTo>
                  <a:pt x="3530" y="115"/>
                </a:lnTo>
                <a:lnTo>
                  <a:pt x="3558" y="98"/>
                </a:lnTo>
                <a:lnTo>
                  <a:pt x="3586" y="83"/>
                </a:lnTo>
                <a:lnTo>
                  <a:pt x="3616" y="73"/>
                </a:lnTo>
                <a:lnTo>
                  <a:pt x="3647" y="68"/>
                </a:lnTo>
                <a:lnTo>
                  <a:pt x="3678" y="69"/>
                </a:lnTo>
                <a:lnTo>
                  <a:pt x="3709" y="78"/>
                </a:lnTo>
                <a:lnTo>
                  <a:pt x="3734" y="94"/>
                </a:lnTo>
                <a:lnTo>
                  <a:pt x="3756" y="114"/>
                </a:lnTo>
                <a:lnTo>
                  <a:pt x="3778" y="135"/>
                </a:lnTo>
                <a:lnTo>
                  <a:pt x="3799" y="156"/>
                </a:lnTo>
                <a:lnTo>
                  <a:pt x="3820" y="177"/>
                </a:lnTo>
                <a:lnTo>
                  <a:pt x="3910" y="89"/>
                </a:lnTo>
                <a:lnTo>
                  <a:pt x="3999" y="0"/>
                </a:lnTo>
                <a:lnTo>
                  <a:pt x="4005" y="0"/>
                </a:lnTo>
                <a:lnTo>
                  <a:pt x="4050" y="42"/>
                </a:lnTo>
                <a:lnTo>
                  <a:pt x="4092" y="87"/>
                </a:lnTo>
                <a:lnTo>
                  <a:pt x="4092" y="93"/>
                </a:lnTo>
                <a:lnTo>
                  <a:pt x="4003" y="182"/>
                </a:lnTo>
                <a:lnTo>
                  <a:pt x="3915" y="272"/>
                </a:lnTo>
                <a:lnTo>
                  <a:pt x="3931" y="289"/>
                </a:lnTo>
                <a:lnTo>
                  <a:pt x="3949" y="308"/>
                </a:lnTo>
                <a:lnTo>
                  <a:pt x="3968" y="325"/>
                </a:lnTo>
                <a:lnTo>
                  <a:pt x="3985" y="343"/>
                </a:lnTo>
                <a:lnTo>
                  <a:pt x="4001" y="363"/>
                </a:lnTo>
                <a:lnTo>
                  <a:pt x="4014" y="384"/>
                </a:lnTo>
                <a:lnTo>
                  <a:pt x="4021" y="407"/>
                </a:lnTo>
                <a:lnTo>
                  <a:pt x="4024" y="433"/>
                </a:lnTo>
                <a:lnTo>
                  <a:pt x="4019" y="470"/>
                </a:lnTo>
                <a:lnTo>
                  <a:pt x="4008" y="506"/>
                </a:lnTo>
                <a:lnTo>
                  <a:pt x="3990" y="539"/>
                </a:lnTo>
                <a:lnTo>
                  <a:pt x="3969" y="570"/>
                </a:lnTo>
                <a:lnTo>
                  <a:pt x="3946" y="600"/>
                </a:lnTo>
                <a:lnTo>
                  <a:pt x="3920" y="627"/>
                </a:lnTo>
                <a:lnTo>
                  <a:pt x="3889" y="657"/>
                </a:lnTo>
                <a:lnTo>
                  <a:pt x="3853" y="683"/>
                </a:lnTo>
                <a:lnTo>
                  <a:pt x="3815" y="707"/>
                </a:lnTo>
                <a:lnTo>
                  <a:pt x="3777" y="727"/>
                </a:lnTo>
                <a:lnTo>
                  <a:pt x="3736" y="744"/>
                </a:lnTo>
                <a:lnTo>
                  <a:pt x="3696" y="761"/>
                </a:lnTo>
                <a:lnTo>
                  <a:pt x="3656" y="779"/>
                </a:lnTo>
                <a:lnTo>
                  <a:pt x="3724" y="869"/>
                </a:lnTo>
                <a:lnTo>
                  <a:pt x="3786" y="963"/>
                </a:lnTo>
                <a:lnTo>
                  <a:pt x="3843" y="1061"/>
                </a:lnTo>
                <a:lnTo>
                  <a:pt x="3895" y="1163"/>
                </a:lnTo>
                <a:lnTo>
                  <a:pt x="3941" y="1266"/>
                </a:lnTo>
                <a:lnTo>
                  <a:pt x="3980" y="1373"/>
                </a:lnTo>
                <a:lnTo>
                  <a:pt x="4015" y="1481"/>
                </a:lnTo>
                <a:lnTo>
                  <a:pt x="4044" y="1590"/>
                </a:lnTo>
                <a:lnTo>
                  <a:pt x="4066" y="1701"/>
                </a:lnTo>
                <a:lnTo>
                  <a:pt x="4082" y="1813"/>
                </a:lnTo>
                <a:lnTo>
                  <a:pt x="4092" y="1927"/>
                </a:lnTo>
                <a:lnTo>
                  <a:pt x="4092" y="2165"/>
                </a:lnTo>
                <a:lnTo>
                  <a:pt x="4082" y="2280"/>
                </a:lnTo>
                <a:lnTo>
                  <a:pt x="4065" y="2396"/>
                </a:lnTo>
                <a:lnTo>
                  <a:pt x="4042" y="2509"/>
                </a:lnTo>
                <a:lnTo>
                  <a:pt x="4013" y="2620"/>
                </a:lnTo>
                <a:lnTo>
                  <a:pt x="3977" y="2730"/>
                </a:lnTo>
                <a:lnTo>
                  <a:pt x="3936" y="2838"/>
                </a:lnTo>
                <a:lnTo>
                  <a:pt x="3887" y="2944"/>
                </a:lnTo>
                <a:lnTo>
                  <a:pt x="3834" y="3045"/>
                </a:lnTo>
                <a:lnTo>
                  <a:pt x="3776" y="3145"/>
                </a:lnTo>
                <a:lnTo>
                  <a:pt x="3711" y="3241"/>
                </a:lnTo>
                <a:lnTo>
                  <a:pt x="3641" y="3333"/>
                </a:lnTo>
                <a:lnTo>
                  <a:pt x="3565" y="3420"/>
                </a:lnTo>
                <a:lnTo>
                  <a:pt x="3487" y="3503"/>
                </a:lnTo>
                <a:lnTo>
                  <a:pt x="3404" y="3581"/>
                </a:lnTo>
                <a:lnTo>
                  <a:pt x="3317" y="3654"/>
                </a:lnTo>
                <a:lnTo>
                  <a:pt x="3225" y="3721"/>
                </a:lnTo>
                <a:lnTo>
                  <a:pt x="3131" y="3784"/>
                </a:lnTo>
                <a:lnTo>
                  <a:pt x="3032" y="3842"/>
                </a:lnTo>
                <a:lnTo>
                  <a:pt x="2931" y="3894"/>
                </a:lnTo>
                <a:lnTo>
                  <a:pt x="2827" y="3939"/>
                </a:lnTo>
                <a:lnTo>
                  <a:pt x="2722" y="3980"/>
                </a:lnTo>
                <a:lnTo>
                  <a:pt x="2613" y="4015"/>
                </a:lnTo>
                <a:lnTo>
                  <a:pt x="2502" y="4044"/>
                </a:lnTo>
                <a:lnTo>
                  <a:pt x="2392" y="4066"/>
                </a:lnTo>
                <a:lnTo>
                  <a:pt x="2279" y="4082"/>
                </a:lnTo>
                <a:lnTo>
                  <a:pt x="2165" y="4092"/>
                </a:lnTo>
                <a:lnTo>
                  <a:pt x="1927" y="4092"/>
                </a:lnTo>
                <a:lnTo>
                  <a:pt x="1812" y="4082"/>
                </a:lnTo>
                <a:lnTo>
                  <a:pt x="1699" y="4066"/>
                </a:lnTo>
                <a:lnTo>
                  <a:pt x="1586" y="4042"/>
                </a:lnTo>
                <a:lnTo>
                  <a:pt x="1476" y="4014"/>
                </a:lnTo>
                <a:lnTo>
                  <a:pt x="1366" y="3979"/>
                </a:lnTo>
                <a:lnTo>
                  <a:pt x="1259" y="3937"/>
                </a:lnTo>
                <a:lnTo>
                  <a:pt x="1154" y="3891"/>
                </a:lnTo>
                <a:lnTo>
                  <a:pt x="1053" y="3838"/>
                </a:lnTo>
                <a:lnTo>
                  <a:pt x="954" y="3780"/>
                </a:lnTo>
                <a:lnTo>
                  <a:pt x="858" y="3716"/>
                </a:lnTo>
                <a:lnTo>
                  <a:pt x="766" y="3647"/>
                </a:lnTo>
                <a:lnTo>
                  <a:pt x="680" y="3572"/>
                </a:lnTo>
                <a:lnTo>
                  <a:pt x="595" y="3494"/>
                </a:lnTo>
                <a:lnTo>
                  <a:pt x="517" y="3410"/>
                </a:lnTo>
                <a:lnTo>
                  <a:pt x="444" y="3323"/>
                </a:lnTo>
                <a:lnTo>
                  <a:pt x="374" y="3231"/>
                </a:lnTo>
                <a:lnTo>
                  <a:pt x="311" y="3136"/>
                </a:lnTo>
                <a:lnTo>
                  <a:pt x="253" y="3038"/>
                </a:lnTo>
                <a:lnTo>
                  <a:pt x="201" y="2936"/>
                </a:lnTo>
                <a:lnTo>
                  <a:pt x="154" y="2832"/>
                </a:lnTo>
                <a:lnTo>
                  <a:pt x="113" y="2726"/>
                </a:lnTo>
                <a:lnTo>
                  <a:pt x="78" y="2616"/>
                </a:lnTo>
                <a:lnTo>
                  <a:pt x="48" y="2506"/>
                </a:lnTo>
                <a:lnTo>
                  <a:pt x="26" y="2393"/>
                </a:lnTo>
                <a:lnTo>
                  <a:pt x="10" y="2280"/>
                </a:lnTo>
                <a:lnTo>
                  <a:pt x="0" y="2166"/>
                </a:lnTo>
                <a:lnTo>
                  <a:pt x="0" y="1926"/>
                </a:lnTo>
                <a:lnTo>
                  <a:pt x="10" y="1812"/>
                </a:lnTo>
                <a:lnTo>
                  <a:pt x="26" y="1699"/>
                </a:lnTo>
                <a:lnTo>
                  <a:pt x="48" y="1586"/>
                </a:lnTo>
                <a:lnTo>
                  <a:pt x="78" y="1476"/>
                </a:lnTo>
                <a:lnTo>
                  <a:pt x="113" y="1366"/>
                </a:lnTo>
                <a:lnTo>
                  <a:pt x="154" y="1260"/>
                </a:lnTo>
                <a:lnTo>
                  <a:pt x="201" y="1156"/>
                </a:lnTo>
                <a:lnTo>
                  <a:pt x="253" y="1054"/>
                </a:lnTo>
                <a:lnTo>
                  <a:pt x="311" y="955"/>
                </a:lnTo>
                <a:lnTo>
                  <a:pt x="374" y="861"/>
                </a:lnTo>
                <a:lnTo>
                  <a:pt x="444" y="769"/>
                </a:lnTo>
                <a:lnTo>
                  <a:pt x="517" y="681"/>
                </a:lnTo>
                <a:lnTo>
                  <a:pt x="596" y="598"/>
                </a:lnTo>
                <a:lnTo>
                  <a:pt x="680" y="520"/>
                </a:lnTo>
                <a:lnTo>
                  <a:pt x="768" y="445"/>
                </a:lnTo>
                <a:lnTo>
                  <a:pt x="858" y="376"/>
                </a:lnTo>
                <a:lnTo>
                  <a:pt x="954" y="312"/>
                </a:lnTo>
                <a:lnTo>
                  <a:pt x="1053" y="254"/>
                </a:lnTo>
                <a:lnTo>
                  <a:pt x="1154" y="201"/>
                </a:lnTo>
                <a:lnTo>
                  <a:pt x="1259" y="154"/>
                </a:lnTo>
                <a:lnTo>
                  <a:pt x="1366" y="113"/>
                </a:lnTo>
                <a:lnTo>
                  <a:pt x="1476" y="78"/>
                </a:lnTo>
                <a:lnTo>
                  <a:pt x="1586" y="50"/>
                </a:lnTo>
                <a:lnTo>
                  <a:pt x="1699" y="26"/>
                </a:lnTo>
                <a:lnTo>
                  <a:pt x="1813" y="10"/>
                </a:lnTo>
                <a:lnTo>
                  <a:pt x="1927" y="0"/>
                </a:lnTo>
                <a:close/>
                <a:moveTo>
                  <a:pt x="1710" y="160"/>
                </a:moveTo>
                <a:lnTo>
                  <a:pt x="1605" y="181"/>
                </a:lnTo>
                <a:lnTo>
                  <a:pt x="1499" y="210"/>
                </a:lnTo>
                <a:lnTo>
                  <a:pt x="1396" y="244"/>
                </a:lnTo>
                <a:lnTo>
                  <a:pt x="1296" y="284"/>
                </a:lnTo>
                <a:lnTo>
                  <a:pt x="1197" y="329"/>
                </a:lnTo>
                <a:lnTo>
                  <a:pt x="1101" y="381"/>
                </a:lnTo>
                <a:lnTo>
                  <a:pt x="1008" y="436"/>
                </a:lnTo>
                <a:lnTo>
                  <a:pt x="919" y="497"/>
                </a:lnTo>
                <a:lnTo>
                  <a:pt x="833" y="564"/>
                </a:lnTo>
                <a:lnTo>
                  <a:pt x="751" y="635"/>
                </a:lnTo>
                <a:lnTo>
                  <a:pt x="673" y="711"/>
                </a:lnTo>
                <a:lnTo>
                  <a:pt x="600" y="791"/>
                </a:lnTo>
                <a:lnTo>
                  <a:pt x="529" y="877"/>
                </a:lnTo>
                <a:lnTo>
                  <a:pt x="464" y="967"/>
                </a:lnTo>
                <a:lnTo>
                  <a:pt x="404" y="1060"/>
                </a:lnTo>
                <a:lnTo>
                  <a:pt x="350" y="1158"/>
                </a:lnTo>
                <a:lnTo>
                  <a:pt x="300" y="1257"/>
                </a:lnTo>
                <a:lnTo>
                  <a:pt x="257" y="1360"/>
                </a:lnTo>
                <a:lnTo>
                  <a:pt x="219" y="1466"/>
                </a:lnTo>
                <a:lnTo>
                  <a:pt x="190" y="1574"/>
                </a:lnTo>
                <a:lnTo>
                  <a:pt x="165" y="1681"/>
                </a:lnTo>
                <a:lnTo>
                  <a:pt x="146" y="1792"/>
                </a:lnTo>
                <a:lnTo>
                  <a:pt x="136" y="1902"/>
                </a:lnTo>
                <a:lnTo>
                  <a:pt x="131" y="2014"/>
                </a:lnTo>
                <a:lnTo>
                  <a:pt x="131" y="2120"/>
                </a:lnTo>
                <a:lnTo>
                  <a:pt x="139" y="2227"/>
                </a:lnTo>
                <a:lnTo>
                  <a:pt x="151" y="2332"/>
                </a:lnTo>
                <a:lnTo>
                  <a:pt x="170" y="2437"/>
                </a:lnTo>
                <a:lnTo>
                  <a:pt x="195" y="2540"/>
                </a:lnTo>
                <a:lnTo>
                  <a:pt x="226" y="2641"/>
                </a:lnTo>
                <a:lnTo>
                  <a:pt x="262" y="2742"/>
                </a:lnTo>
                <a:lnTo>
                  <a:pt x="303" y="2840"/>
                </a:lnTo>
                <a:lnTo>
                  <a:pt x="350" y="2935"/>
                </a:lnTo>
                <a:lnTo>
                  <a:pt x="402" y="3028"/>
                </a:lnTo>
                <a:lnTo>
                  <a:pt x="459" y="3117"/>
                </a:lnTo>
                <a:lnTo>
                  <a:pt x="521" y="3204"/>
                </a:lnTo>
                <a:lnTo>
                  <a:pt x="591" y="3291"/>
                </a:lnTo>
                <a:lnTo>
                  <a:pt x="667" y="3374"/>
                </a:lnTo>
                <a:lnTo>
                  <a:pt x="746" y="3452"/>
                </a:lnTo>
                <a:lnTo>
                  <a:pt x="832" y="3527"/>
                </a:lnTo>
                <a:lnTo>
                  <a:pt x="920" y="3595"/>
                </a:lnTo>
                <a:lnTo>
                  <a:pt x="1013" y="3658"/>
                </a:lnTo>
                <a:lnTo>
                  <a:pt x="1109" y="3716"/>
                </a:lnTo>
                <a:lnTo>
                  <a:pt x="1208" y="3768"/>
                </a:lnTo>
                <a:lnTo>
                  <a:pt x="1311" y="3814"/>
                </a:lnTo>
                <a:lnTo>
                  <a:pt x="1415" y="3855"/>
                </a:lnTo>
                <a:lnTo>
                  <a:pt x="1521" y="3889"/>
                </a:lnTo>
                <a:lnTo>
                  <a:pt x="1631" y="3916"/>
                </a:lnTo>
                <a:lnTo>
                  <a:pt x="1746" y="3938"/>
                </a:lnTo>
                <a:lnTo>
                  <a:pt x="1861" y="3953"/>
                </a:lnTo>
                <a:lnTo>
                  <a:pt x="1978" y="3961"/>
                </a:lnTo>
                <a:lnTo>
                  <a:pt x="2094" y="3961"/>
                </a:lnTo>
                <a:lnTo>
                  <a:pt x="2211" y="3954"/>
                </a:lnTo>
                <a:lnTo>
                  <a:pt x="2327" y="3941"/>
                </a:lnTo>
                <a:lnTo>
                  <a:pt x="2443" y="3921"/>
                </a:lnTo>
                <a:lnTo>
                  <a:pt x="2556" y="3892"/>
                </a:lnTo>
                <a:lnTo>
                  <a:pt x="2667" y="3858"/>
                </a:lnTo>
                <a:lnTo>
                  <a:pt x="2776" y="3817"/>
                </a:lnTo>
                <a:lnTo>
                  <a:pt x="2878" y="3771"/>
                </a:lnTo>
                <a:lnTo>
                  <a:pt x="2977" y="3720"/>
                </a:lnTo>
                <a:lnTo>
                  <a:pt x="3073" y="3663"/>
                </a:lnTo>
                <a:lnTo>
                  <a:pt x="3164" y="3600"/>
                </a:lnTo>
                <a:lnTo>
                  <a:pt x="3253" y="3533"/>
                </a:lnTo>
                <a:lnTo>
                  <a:pt x="3337" y="3460"/>
                </a:lnTo>
                <a:lnTo>
                  <a:pt x="3416" y="3383"/>
                </a:lnTo>
                <a:lnTo>
                  <a:pt x="3492" y="3301"/>
                </a:lnTo>
                <a:lnTo>
                  <a:pt x="3563" y="3215"/>
                </a:lnTo>
                <a:lnTo>
                  <a:pt x="3628" y="3125"/>
                </a:lnTo>
                <a:lnTo>
                  <a:pt x="3688" y="3032"/>
                </a:lnTo>
                <a:lnTo>
                  <a:pt x="3742" y="2935"/>
                </a:lnTo>
                <a:lnTo>
                  <a:pt x="3792" y="2835"/>
                </a:lnTo>
                <a:lnTo>
                  <a:pt x="3835" y="2729"/>
                </a:lnTo>
                <a:lnTo>
                  <a:pt x="3873" y="2623"/>
                </a:lnTo>
                <a:lnTo>
                  <a:pt x="3905" y="2513"/>
                </a:lnTo>
                <a:lnTo>
                  <a:pt x="3928" y="2402"/>
                </a:lnTo>
                <a:lnTo>
                  <a:pt x="3947" y="2289"/>
                </a:lnTo>
                <a:lnTo>
                  <a:pt x="3957" y="2176"/>
                </a:lnTo>
                <a:lnTo>
                  <a:pt x="3961" y="2063"/>
                </a:lnTo>
                <a:lnTo>
                  <a:pt x="3959" y="1951"/>
                </a:lnTo>
                <a:lnTo>
                  <a:pt x="3951" y="1839"/>
                </a:lnTo>
                <a:lnTo>
                  <a:pt x="3936" y="1729"/>
                </a:lnTo>
                <a:lnTo>
                  <a:pt x="3913" y="1618"/>
                </a:lnTo>
                <a:lnTo>
                  <a:pt x="3885" y="1510"/>
                </a:lnTo>
                <a:lnTo>
                  <a:pt x="3850" y="1404"/>
                </a:lnTo>
                <a:lnTo>
                  <a:pt x="3809" y="1300"/>
                </a:lnTo>
                <a:lnTo>
                  <a:pt x="3763" y="1198"/>
                </a:lnTo>
                <a:lnTo>
                  <a:pt x="3710" y="1099"/>
                </a:lnTo>
                <a:lnTo>
                  <a:pt x="3652" y="1003"/>
                </a:lnTo>
                <a:lnTo>
                  <a:pt x="3589" y="910"/>
                </a:lnTo>
                <a:lnTo>
                  <a:pt x="3519" y="822"/>
                </a:lnTo>
                <a:lnTo>
                  <a:pt x="3405" y="853"/>
                </a:lnTo>
                <a:lnTo>
                  <a:pt x="3396" y="846"/>
                </a:lnTo>
                <a:lnTo>
                  <a:pt x="3386" y="836"/>
                </a:lnTo>
                <a:lnTo>
                  <a:pt x="3377" y="826"/>
                </a:lnTo>
                <a:lnTo>
                  <a:pt x="3368" y="817"/>
                </a:lnTo>
                <a:lnTo>
                  <a:pt x="2729" y="1457"/>
                </a:lnTo>
                <a:lnTo>
                  <a:pt x="2091" y="2097"/>
                </a:lnTo>
                <a:lnTo>
                  <a:pt x="2057" y="2067"/>
                </a:lnTo>
                <a:lnTo>
                  <a:pt x="2025" y="2035"/>
                </a:lnTo>
                <a:lnTo>
                  <a:pt x="1996" y="2001"/>
                </a:lnTo>
                <a:lnTo>
                  <a:pt x="2635" y="1363"/>
                </a:lnTo>
                <a:lnTo>
                  <a:pt x="3275" y="724"/>
                </a:lnTo>
                <a:lnTo>
                  <a:pt x="3266" y="715"/>
                </a:lnTo>
                <a:lnTo>
                  <a:pt x="3256" y="706"/>
                </a:lnTo>
                <a:lnTo>
                  <a:pt x="3246" y="696"/>
                </a:lnTo>
                <a:lnTo>
                  <a:pt x="3239" y="687"/>
                </a:lnTo>
                <a:lnTo>
                  <a:pt x="3270" y="573"/>
                </a:lnTo>
                <a:lnTo>
                  <a:pt x="3182" y="505"/>
                </a:lnTo>
                <a:lnTo>
                  <a:pt x="3091" y="440"/>
                </a:lnTo>
                <a:lnTo>
                  <a:pt x="2996" y="383"/>
                </a:lnTo>
                <a:lnTo>
                  <a:pt x="2898" y="331"/>
                </a:lnTo>
                <a:lnTo>
                  <a:pt x="2797" y="284"/>
                </a:lnTo>
                <a:lnTo>
                  <a:pt x="2695" y="244"/>
                </a:lnTo>
                <a:lnTo>
                  <a:pt x="2589" y="210"/>
                </a:lnTo>
                <a:lnTo>
                  <a:pt x="2481" y="181"/>
                </a:lnTo>
                <a:lnTo>
                  <a:pt x="2373" y="159"/>
                </a:lnTo>
                <a:lnTo>
                  <a:pt x="2263" y="143"/>
                </a:lnTo>
                <a:lnTo>
                  <a:pt x="2153" y="133"/>
                </a:lnTo>
                <a:lnTo>
                  <a:pt x="2042" y="130"/>
                </a:lnTo>
                <a:lnTo>
                  <a:pt x="1931" y="133"/>
                </a:lnTo>
                <a:lnTo>
                  <a:pt x="1820" y="143"/>
                </a:lnTo>
                <a:lnTo>
                  <a:pt x="1710" y="160"/>
                </a:lnTo>
                <a:close/>
                <a:moveTo>
                  <a:pt x="913" y="1007"/>
                </a:moveTo>
                <a:lnTo>
                  <a:pt x="980" y="939"/>
                </a:lnTo>
                <a:lnTo>
                  <a:pt x="1050" y="874"/>
                </a:lnTo>
                <a:lnTo>
                  <a:pt x="1125" y="815"/>
                </a:lnTo>
                <a:lnTo>
                  <a:pt x="1203" y="760"/>
                </a:lnTo>
                <a:lnTo>
                  <a:pt x="1285" y="711"/>
                </a:lnTo>
                <a:lnTo>
                  <a:pt x="1369" y="666"/>
                </a:lnTo>
                <a:lnTo>
                  <a:pt x="1456" y="626"/>
                </a:lnTo>
                <a:lnTo>
                  <a:pt x="1545" y="593"/>
                </a:lnTo>
                <a:lnTo>
                  <a:pt x="1637" y="564"/>
                </a:lnTo>
                <a:lnTo>
                  <a:pt x="1730" y="542"/>
                </a:lnTo>
                <a:lnTo>
                  <a:pt x="1823" y="526"/>
                </a:lnTo>
                <a:lnTo>
                  <a:pt x="1918" y="515"/>
                </a:lnTo>
                <a:lnTo>
                  <a:pt x="2014" y="511"/>
                </a:lnTo>
                <a:lnTo>
                  <a:pt x="2109" y="511"/>
                </a:lnTo>
                <a:lnTo>
                  <a:pt x="2205" y="517"/>
                </a:lnTo>
                <a:lnTo>
                  <a:pt x="2299" y="531"/>
                </a:lnTo>
                <a:lnTo>
                  <a:pt x="2393" y="549"/>
                </a:lnTo>
                <a:lnTo>
                  <a:pt x="2485" y="573"/>
                </a:lnTo>
                <a:lnTo>
                  <a:pt x="2575" y="604"/>
                </a:lnTo>
                <a:lnTo>
                  <a:pt x="2665" y="640"/>
                </a:lnTo>
                <a:lnTo>
                  <a:pt x="2750" y="681"/>
                </a:lnTo>
                <a:lnTo>
                  <a:pt x="2833" y="728"/>
                </a:lnTo>
                <a:lnTo>
                  <a:pt x="2914" y="779"/>
                </a:lnTo>
                <a:lnTo>
                  <a:pt x="2991" y="836"/>
                </a:lnTo>
                <a:lnTo>
                  <a:pt x="2916" y="910"/>
                </a:lnTo>
                <a:lnTo>
                  <a:pt x="2842" y="985"/>
                </a:lnTo>
                <a:lnTo>
                  <a:pt x="2769" y="1058"/>
                </a:lnTo>
                <a:lnTo>
                  <a:pt x="2692" y="1130"/>
                </a:lnTo>
                <a:lnTo>
                  <a:pt x="2626" y="1085"/>
                </a:lnTo>
                <a:lnTo>
                  <a:pt x="2556" y="1047"/>
                </a:lnTo>
                <a:lnTo>
                  <a:pt x="2484" y="1012"/>
                </a:lnTo>
                <a:lnTo>
                  <a:pt x="2408" y="983"/>
                </a:lnTo>
                <a:lnTo>
                  <a:pt x="2332" y="960"/>
                </a:lnTo>
                <a:lnTo>
                  <a:pt x="2253" y="941"/>
                </a:lnTo>
                <a:lnTo>
                  <a:pt x="2175" y="929"/>
                </a:lnTo>
                <a:lnTo>
                  <a:pt x="2094" y="923"/>
                </a:lnTo>
                <a:lnTo>
                  <a:pt x="2014" y="923"/>
                </a:lnTo>
                <a:lnTo>
                  <a:pt x="1932" y="928"/>
                </a:lnTo>
                <a:lnTo>
                  <a:pt x="1851" y="939"/>
                </a:lnTo>
                <a:lnTo>
                  <a:pt x="1771" y="956"/>
                </a:lnTo>
                <a:lnTo>
                  <a:pt x="1693" y="978"/>
                </a:lnTo>
                <a:lnTo>
                  <a:pt x="1616" y="1008"/>
                </a:lnTo>
                <a:lnTo>
                  <a:pt x="1540" y="1042"/>
                </a:lnTo>
                <a:lnTo>
                  <a:pt x="1469" y="1081"/>
                </a:lnTo>
                <a:lnTo>
                  <a:pt x="1400" y="1126"/>
                </a:lnTo>
                <a:lnTo>
                  <a:pt x="1334" y="1176"/>
                </a:lnTo>
                <a:lnTo>
                  <a:pt x="1271" y="1233"/>
                </a:lnTo>
                <a:lnTo>
                  <a:pt x="1211" y="1295"/>
                </a:lnTo>
                <a:lnTo>
                  <a:pt x="1156" y="1360"/>
                </a:lnTo>
                <a:lnTo>
                  <a:pt x="1106" y="1430"/>
                </a:lnTo>
                <a:lnTo>
                  <a:pt x="1061" y="1503"/>
                </a:lnTo>
                <a:lnTo>
                  <a:pt x="1023" y="1580"/>
                </a:lnTo>
                <a:lnTo>
                  <a:pt x="991" y="1658"/>
                </a:lnTo>
                <a:lnTo>
                  <a:pt x="963" y="1740"/>
                </a:lnTo>
                <a:lnTo>
                  <a:pt x="944" y="1823"/>
                </a:lnTo>
                <a:lnTo>
                  <a:pt x="930" y="1910"/>
                </a:lnTo>
                <a:lnTo>
                  <a:pt x="923" y="1996"/>
                </a:lnTo>
                <a:lnTo>
                  <a:pt x="923" y="2084"/>
                </a:lnTo>
                <a:lnTo>
                  <a:pt x="929" y="2171"/>
                </a:lnTo>
                <a:lnTo>
                  <a:pt x="942" y="2258"/>
                </a:lnTo>
                <a:lnTo>
                  <a:pt x="961" y="2342"/>
                </a:lnTo>
                <a:lnTo>
                  <a:pt x="988" y="2427"/>
                </a:lnTo>
                <a:lnTo>
                  <a:pt x="1021" y="2507"/>
                </a:lnTo>
                <a:lnTo>
                  <a:pt x="1060" y="2585"/>
                </a:lnTo>
                <a:lnTo>
                  <a:pt x="1105" y="2660"/>
                </a:lnTo>
                <a:lnTo>
                  <a:pt x="1156" y="2730"/>
                </a:lnTo>
                <a:lnTo>
                  <a:pt x="1211" y="2797"/>
                </a:lnTo>
                <a:lnTo>
                  <a:pt x="1272" y="2861"/>
                </a:lnTo>
                <a:lnTo>
                  <a:pt x="1337" y="2918"/>
                </a:lnTo>
                <a:lnTo>
                  <a:pt x="1406" y="2970"/>
                </a:lnTo>
                <a:lnTo>
                  <a:pt x="1481" y="3017"/>
                </a:lnTo>
                <a:lnTo>
                  <a:pt x="1556" y="3058"/>
                </a:lnTo>
                <a:lnTo>
                  <a:pt x="1637" y="3093"/>
                </a:lnTo>
                <a:lnTo>
                  <a:pt x="1720" y="3122"/>
                </a:lnTo>
                <a:lnTo>
                  <a:pt x="1805" y="3145"/>
                </a:lnTo>
                <a:lnTo>
                  <a:pt x="1892" y="3160"/>
                </a:lnTo>
                <a:lnTo>
                  <a:pt x="1980" y="3168"/>
                </a:lnTo>
                <a:lnTo>
                  <a:pt x="2070" y="3169"/>
                </a:lnTo>
                <a:lnTo>
                  <a:pt x="2158" y="3164"/>
                </a:lnTo>
                <a:lnTo>
                  <a:pt x="2244" y="3152"/>
                </a:lnTo>
                <a:lnTo>
                  <a:pt x="2324" y="3136"/>
                </a:lnTo>
                <a:lnTo>
                  <a:pt x="2401" y="3112"/>
                </a:lnTo>
                <a:lnTo>
                  <a:pt x="2476" y="3084"/>
                </a:lnTo>
                <a:lnTo>
                  <a:pt x="2549" y="3050"/>
                </a:lnTo>
                <a:lnTo>
                  <a:pt x="2620" y="3012"/>
                </a:lnTo>
                <a:lnTo>
                  <a:pt x="2688" y="2969"/>
                </a:lnTo>
                <a:lnTo>
                  <a:pt x="2753" y="2919"/>
                </a:lnTo>
                <a:lnTo>
                  <a:pt x="2814" y="2867"/>
                </a:lnTo>
                <a:lnTo>
                  <a:pt x="2871" y="2810"/>
                </a:lnTo>
                <a:lnTo>
                  <a:pt x="2923" y="2748"/>
                </a:lnTo>
                <a:lnTo>
                  <a:pt x="2975" y="2680"/>
                </a:lnTo>
                <a:lnTo>
                  <a:pt x="3021" y="2606"/>
                </a:lnTo>
                <a:lnTo>
                  <a:pt x="3060" y="2531"/>
                </a:lnTo>
                <a:lnTo>
                  <a:pt x="3095" y="2451"/>
                </a:lnTo>
                <a:lnTo>
                  <a:pt x="3122" y="2370"/>
                </a:lnTo>
                <a:lnTo>
                  <a:pt x="3145" y="2287"/>
                </a:lnTo>
                <a:lnTo>
                  <a:pt x="3160" y="2202"/>
                </a:lnTo>
                <a:lnTo>
                  <a:pt x="3168" y="2117"/>
                </a:lnTo>
                <a:lnTo>
                  <a:pt x="3169" y="2030"/>
                </a:lnTo>
                <a:lnTo>
                  <a:pt x="3166" y="1946"/>
                </a:lnTo>
                <a:lnTo>
                  <a:pt x="3155" y="1861"/>
                </a:lnTo>
                <a:lnTo>
                  <a:pt x="3137" y="1778"/>
                </a:lnTo>
                <a:lnTo>
                  <a:pt x="3114" y="1696"/>
                </a:lnTo>
                <a:lnTo>
                  <a:pt x="3084" y="1617"/>
                </a:lnTo>
                <a:lnTo>
                  <a:pt x="3048" y="1540"/>
                </a:lnTo>
                <a:lnTo>
                  <a:pt x="3007" y="1466"/>
                </a:lnTo>
                <a:lnTo>
                  <a:pt x="2962" y="1394"/>
                </a:lnTo>
                <a:lnTo>
                  <a:pt x="3062" y="1297"/>
                </a:lnTo>
                <a:lnTo>
                  <a:pt x="3158" y="1199"/>
                </a:lnTo>
                <a:lnTo>
                  <a:pt x="3256" y="1101"/>
                </a:lnTo>
                <a:lnTo>
                  <a:pt x="3312" y="1177"/>
                </a:lnTo>
                <a:lnTo>
                  <a:pt x="3363" y="1256"/>
                </a:lnTo>
                <a:lnTo>
                  <a:pt x="3409" y="1338"/>
                </a:lnTo>
                <a:lnTo>
                  <a:pt x="3450" y="1422"/>
                </a:lnTo>
                <a:lnTo>
                  <a:pt x="3486" y="1509"/>
                </a:lnTo>
                <a:lnTo>
                  <a:pt x="3517" y="1598"/>
                </a:lnTo>
                <a:lnTo>
                  <a:pt x="3540" y="1689"/>
                </a:lnTo>
                <a:lnTo>
                  <a:pt x="3560" y="1781"/>
                </a:lnTo>
                <a:lnTo>
                  <a:pt x="3572" y="1874"/>
                </a:lnTo>
                <a:lnTo>
                  <a:pt x="3580" y="1968"/>
                </a:lnTo>
                <a:lnTo>
                  <a:pt x="3581" y="2061"/>
                </a:lnTo>
                <a:lnTo>
                  <a:pt x="3577" y="2159"/>
                </a:lnTo>
                <a:lnTo>
                  <a:pt x="3569" y="2256"/>
                </a:lnTo>
                <a:lnTo>
                  <a:pt x="3553" y="2351"/>
                </a:lnTo>
                <a:lnTo>
                  <a:pt x="3530" y="2445"/>
                </a:lnTo>
                <a:lnTo>
                  <a:pt x="3503" y="2538"/>
                </a:lnTo>
                <a:lnTo>
                  <a:pt x="3468" y="2629"/>
                </a:lnTo>
                <a:lnTo>
                  <a:pt x="3429" y="2718"/>
                </a:lnTo>
                <a:lnTo>
                  <a:pt x="3384" y="2804"/>
                </a:lnTo>
                <a:lnTo>
                  <a:pt x="3333" y="2887"/>
                </a:lnTo>
                <a:lnTo>
                  <a:pt x="3277" y="2966"/>
                </a:lnTo>
                <a:lnTo>
                  <a:pt x="3217" y="3042"/>
                </a:lnTo>
                <a:lnTo>
                  <a:pt x="3152" y="3114"/>
                </a:lnTo>
                <a:lnTo>
                  <a:pt x="3083" y="3181"/>
                </a:lnTo>
                <a:lnTo>
                  <a:pt x="3009" y="3244"/>
                </a:lnTo>
                <a:lnTo>
                  <a:pt x="2933" y="3302"/>
                </a:lnTo>
                <a:lnTo>
                  <a:pt x="2852" y="3354"/>
                </a:lnTo>
                <a:lnTo>
                  <a:pt x="2769" y="3403"/>
                </a:lnTo>
                <a:lnTo>
                  <a:pt x="2682" y="3446"/>
                </a:lnTo>
                <a:lnTo>
                  <a:pt x="2593" y="3483"/>
                </a:lnTo>
                <a:lnTo>
                  <a:pt x="2502" y="3514"/>
                </a:lnTo>
                <a:lnTo>
                  <a:pt x="2409" y="3540"/>
                </a:lnTo>
                <a:lnTo>
                  <a:pt x="2314" y="3560"/>
                </a:lnTo>
                <a:lnTo>
                  <a:pt x="2220" y="3572"/>
                </a:lnTo>
                <a:lnTo>
                  <a:pt x="2125" y="3580"/>
                </a:lnTo>
                <a:lnTo>
                  <a:pt x="2030" y="3582"/>
                </a:lnTo>
                <a:lnTo>
                  <a:pt x="1934" y="3579"/>
                </a:lnTo>
                <a:lnTo>
                  <a:pt x="1840" y="3569"/>
                </a:lnTo>
                <a:lnTo>
                  <a:pt x="1746" y="3554"/>
                </a:lnTo>
                <a:lnTo>
                  <a:pt x="1653" y="3533"/>
                </a:lnTo>
                <a:lnTo>
                  <a:pt x="1562" y="3505"/>
                </a:lnTo>
                <a:lnTo>
                  <a:pt x="1467" y="3471"/>
                </a:lnTo>
                <a:lnTo>
                  <a:pt x="1374" y="3429"/>
                </a:lnTo>
                <a:lnTo>
                  <a:pt x="1283" y="3381"/>
                </a:lnTo>
                <a:lnTo>
                  <a:pt x="1197" y="3327"/>
                </a:lnTo>
                <a:lnTo>
                  <a:pt x="1114" y="3269"/>
                </a:lnTo>
                <a:lnTo>
                  <a:pt x="1035" y="3204"/>
                </a:lnTo>
                <a:lnTo>
                  <a:pt x="961" y="3135"/>
                </a:lnTo>
                <a:lnTo>
                  <a:pt x="890" y="3060"/>
                </a:lnTo>
                <a:lnTo>
                  <a:pt x="826" y="2982"/>
                </a:lnTo>
                <a:lnTo>
                  <a:pt x="766" y="2899"/>
                </a:lnTo>
                <a:lnTo>
                  <a:pt x="713" y="2812"/>
                </a:lnTo>
                <a:lnTo>
                  <a:pt x="666" y="2722"/>
                </a:lnTo>
                <a:lnTo>
                  <a:pt x="627" y="2637"/>
                </a:lnTo>
                <a:lnTo>
                  <a:pt x="594" y="2552"/>
                </a:lnTo>
                <a:lnTo>
                  <a:pt x="567" y="2463"/>
                </a:lnTo>
                <a:lnTo>
                  <a:pt x="544" y="2373"/>
                </a:lnTo>
                <a:lnTo>
                  <a:pt x="527" y="2283"/>
                </a:lnTo>
                <a:lnTo>
                  <a:pt x="516" y="2190"/>
                </a:lnTo>
                <a:lnTo>
                  <a:pt x="511" y="2098"/>
                </a:lnTo>
                <a:lnTo>
                  <a:pt x="511" y="2005"/>
                </a:lnTo>
                <a:lnTo>
                  <a:pt x="516" y="1913"/>
                </a:lnTo>
                <a:lnTo>
                  <a:pt x="526" y="1820"/>
                </a:lnTo>
                <a:lnTo>
                  <a:pt x="542" y="1731"/>
                </a:lnTo>
                <a:lnTo>
                  <a:pt x="563" y="1642"/>
                </a:lnTo>
                <a:lnTo>
                  <a:pt x="589" y="1554"/>
                </a:lnTo>
                <a:lnTo>
                  <a:pt x="621" y="1468"/>
                </a:lnTo>
                <a:lnTo>
                  <a:pt x="658" y="1385"/>
                </a:lnTo>
                <a:lnTo>
                  <a:pt x="699" y="1303"/>
                </a:lnTo>
                <a:lnTo>
                  <a:pt x="746" y="1225"/>
                </a:lnTo>
                <a:lnTo>
                  <a:pt x="797" y="1148"/>
                </a:lnTo>
                <a:lnTo>
                  <a:pt x="853" y="1076"/>
                </a:lnTo>
                <a:lnTo>
                  <a:pt x="913" y="1007"/>
                </a:lnTo>
                <a:close/>
                <a:moveTo>
                  <a:pt x="1384" y="1704"/>
                </a:moveTo>
                <a:lnTo>
                  <a:pt x="1417" y="1645"/>
                </a:lnTo>
                <a:lnTo>
                  <a:pt x="1456" y="1591"/>
                </a:lnTo>
                <a:lnTo>
                  <a:pt x="1498" y="1540"/>
                </a:lnTo>
                <a:lnTo>
                  <a:pt x="1546" y="1493"/>
                </a:lnTo>
                <a:lnTo>
                  <a:pt x="1598" y="1451"/>
                </a:lnTo>
                <a:lnTo>
                  <a:pt x="1653" y="1412"/>
                </a:lnTo>
                <a:lnTo>
                  <a:pt x="1711" y="1380"/>
                </a:lnTo>
                <a:lnTo>
                  <a:pt x="1772" y="1353"/>
                </a:lnTo>
                <a:lnTo>
                  <a:pt x="1836" y="1331"/>
                </a:lnTo>
                <a:lnTo>
                  <a:pt x="1901" y="1316"/>
                </a:lnTo>
                <a:lnTo>
                  <a:pt x="1968" y="1306"/>
                </a:lnTo>
                <a:lnTo>
                  <a:pt x="2035" y="1302"/>
                </a:lnTo>
                <a:lnTo>
                  <a:pt x="2103" y="1303"/>
                </a:lnTo>
                <a:lnTo>
                  <a:pt x="2170" y="1312"/>
                </a:lnTo>
                <a:lnTo>
                  <a:pt x="2236" y="1326"/>
                </a:lnTo>
                <a:lnTo>
                  <a:pt x="2300" y="1345"/>
                </a:lnTo>
                <a:lnTo>
                  <a:pt x="2362" y="1371"/>
                </a:lnTo>
                <a:lnTo>
                  <a:pt x="2422" y="1404"/>
                </a:lnTo>
                <a:lnTo>
                  <a:pt x="2275" y="1551"/>
                </a:lnTo>
                <a:lnTo>
                  <a:pt x="2128" y="1698"/>
                </a:lnTo>
                <a:lnTo>
                  <a:pt x="2084" y="1691"/>
                </a:lnTo>
                <a:lnTo>
                  <a:pt x="2041" y="1690"/>
                </a:lnTo>
                <a:lnTo>
                  <a:pt x="1999" y="1693"/>
                </a:lnTo>
                <a:lnTo>
                  <a:pt x="1955" y="1701"/>
                </a:lnTo>
                <a:lnTo>
                  <a:pt x="1915" y="1714"/>
                </a:lnTo>
                <a:lnTo>
                  <a:pt x="1876" y="1734"/>
                </a:lnTo>
                <a:lnTo>
                  <a:pt x="1838" y="1757"/>
                </a:lnTo>
                <a:lnTo>
                  <a:pt x="1803" y="1784"/>
                </a:lnTo>
                <a:lnTo>
                  <a:pt x="1773" y="1818"/>
                </a:lnTo>
                <a:lnTo>
                  <a:pt x="1746" y="1854"/>
                </a:lnTo>
                <a:lnTo>
                  <a:pt x="1725" y="1892"/>
                </a:lnTo>
                <a:lnTo>
                  <a:pt x="1707" y="1934"/>
                </a:lnTo>
                <a:lnTo>
                  <a:pt x="1696" y="1977"/>
                </a:lnTo>
                <a:lnTo>
                  <a:pt x="1690" y="2021"/>
                </a:lnTo>
                <a:lnTo>
                  <a:pt x="1689" y="2066"/>
                </a:lnTo>
                <a:lnTo>
                  <a:pt x="1695" y="2110"/>
                </a:lnTo>
                <a:lnTo>
                  <a:pt x="1707" y="2159"/>
                </a:lnTo>
                <a:lnTo>
                  <a:pt x="1726" y="2203"/>
                </a:lnTo>
                <a:lnTo>
                  <a:pt x="1751" y="2246"/>
                </a:lnTo>
                <a:lnTo>
                  <a:pt x="1782" y="2284"/>
                </a:lnTo>
                <a:lnTo>
                  <a:pt x="1818" y="2319"/>
                </a:lnTo>
                <a:lnTo>
                  <a:pt x="1858" y="2347"/>
                </a:lnTo>
                <a:lnTo>
                  <a:pt x="1900" y="2371"/>
                </a:lnTo>
                <a:lnTo>
                  <a:pt x="1946" y="2388"/>
                </a:lnTo>
                <a:lnTo>
                  <a:pt x="1994" y="2399"/>
                </a:lnTo>
                <a:lnTo>
                  <a:pt x="2042" y="2403"/>
                </a:lnTo>
                <a:lnTo>
                  <a:pt x="2093" y="2399"/>
                </a:lnTo>
                <a:lnTo>
                  <a:pt x="2138" y="2392"/>
                </a:lnTo>
                <a:lnTo>
                  <a:pt x="2181" y="2377"/>
                </a:lnTo>
                <a:lnTo>
                  <a:pt x="2222" y="2356"/>
                </a:lnTo>
                <a:lnTo>
                  <a:pt x="2261" y="2331"/>
                </a:lnTo>
                <a:lnTo>
                  <a:pt x="2294" y="2300"/>
                </a:lnTo>
                <a:lnTo>
                  <a:pt x="2325" y="2267"/>
                </a:lnTo>
                <a:lnTo>
                  <a:pt x="2351" y="2230"/>
                </a:lnTo>
                <a:lnTo>
                  <a:pt x="2372" y="2189"/>
                </a:lnTo>
                <a:lnTo>
                  <a:pt x="2388" y="2146"/>
                </a:lnTo>
                <a:lnTo>
                  <a:pt x="2399" y="2102"/>
                </a:lnTo>
                <a:lnTo>
                  <a:pt x="2404" y="2056"/>
                </a:lnTo>
                <a:lnTo>
                  <a:pt x="2402" y="2010"/>
                </a:lnTo>
                <a:lnTo>
                  <a:pt x="2394" y="1964"/>
                </a:lnTo>
                <a:lnTo>
                  <a:pt x="2541" y="1817"/>
                </a:lnTo>
                <a:lnTo>
                  <a:pt x="2688" y="1670"/>
                </a:lnTo>
                <a:lnTo>
                  <a:pt x="2718" y="1725"/>
                </a:lnTo>
                <a:lnTo>
                  <a:pt x="2743" y="1782"/>
                </a:lnTo>
                <a:lnTo>
                  <a:pt x="2763" y="1840"/>
                </a:lnTo>
                <a:lnTo>
                  <a:pt x="2776" y="1901"/>
                </a:lnTo>
                <a:lnTo>
                  <a:pt x="2786" y="1962"/>
                </a:lnTo>
                <a:lnTo>
                  <a:pt x="2790" y="2024"/>
                </a:lnTo>
                <a:lnTo>
                  <a:pt x="2790" y="2086"/>
                </a:lnTo>
                <a:lnTo>
                  <a:pt x="2784" y="2148"/>
                </a:lnTo>
                <a:lnTo>
                  <a:pt x="2773" y="2208"/>
                </a:lnTo>
                <a:lnTo>
                  <a:pt x="2757" y="2273"/>
                </a:lnTo>
                <a:lnTo>
                  <a:pt x="2733" y="2335"/>
                </a:lnTo>
                <a:lnTo>
                  <a:pt x="2704" y="2394"/>
                </a:lnTo>
                <a:lnTo>
                  <a:pt x="2671" y="2451"/>
                </a:lnTo>
                <a:lnTo>
                  <a:pt x="2633" y="2506"/>
                </a:lnTo>
                <a:lnTo>
                  <a:pt x="2589" y="2556"/>
                </a:lnTo>
                <a:lnTo>
                  <a:pt x="2542" y="2603"/>
                </a:lnTo>
                <a:lnTo>
                  <a:pt x="2491" y="2644"/>
                </a:lnTo>
                <a:lnTo>
                  <a:pt x="2437" y="2681"/>
                </a:lnTo>
                <a:lnTo>
                  <a:pt x="2378" y="2713"/>
                </a:lnTo>
                <a:lnTo>
                  <a:pt x="2318" y="2740"/>
                </a:lnTo>
                <a:lnTo>
                  <a:pt x="2254" y="2761"/>
                </a:lnTo>
                <a:lnTo>
                  <a:pt x="2190" y="2776"/>
                </a:lnTo>
                <a:lnTo>
                  <a:pt x="2124" y="2786"/>
                </a:lnTo>
                <a:lnTo>
                  <a:pt x="2058" y="2790"/>
                </a:lnTo>
                <a:lnTo>
                  <a:pt x="1991" y="2789"/>
                </a:lnTo>
                <a:lnTo>
                  <a:pt x="1926" y="2781"/>
                </a:lnTo>
                <a:lnTo>
                  <a:pt x="1861" y="2768"/>
                </a:lnTo>
                <a:lnTo>
                  <a:pt x="1797" y="2749"/>
                </a:lnTo>
                <a:lnTo>
                  <a:pt x="1736" y="2724"/>
                </a:lnTo>
                <a:lnTo>
                  <a:pt x="1678" y="2695"/>
                </a:lnTo>
                <a:lnTo>
                  <a:pt x="1623" y="2660"/>
                </a:lnTo>
                <a:lnTo>
                  <a:pt x="1571" y="2620"/>
                </a:lnTo>
                <a:lnTo>
                  <a:pt x="1523" y="2577"/>
                </a:lnTo>
                <a:lnTo>
                  <a:pt x="1478" y="2528"/>
                </a:lnTo>
                <a:lnTo>
                  <a:pt x="1438" y="2478"/>
                </a:lnTo>
                <a:lnTo>
                  <a:pt x="1402" y="2423"/>
                </a:lnTo>
                <a:lnTo>
                  <a:pt x="1373" y="2366"/>
                </a:lnTo>
                <a:lnTo>
                  <a:pt x="1345" y="2303"/>
                </a:lnTo>
                <a:lnTo>
                  <a:pt x="1326" y="2237"/>
                </a:lnTo>
                <a:lnTo>
                  <a:pt x="1312" y="2170"/>
                </a:lnTo>
                <a:lnTo>
                  <a:pt x="1303" y="2102"/>
                </a:lnTo>
                <a:lnTo>
                  <a:pt x="1302" y="2034"/>
                </a:lnTo>
                <a:lnTo>
                  <a:pt x="1306" y="1965"/>
                </a:lnTo>
                <a:lnTo>
                  <a:pt x="1316" y="1897"/>
                </a:lnTo>
                <a:lnTo>
                  <a:pt x="1332" y="1831"/>
                </a:lnTo>
                <a:lnTo>
                  <a:pt x="1355" y="1766"/>
                </a:lnTo>
                <a:lnTo>
                  <a:pt x="1384" y="1704"/>
                </a:lnTo>
                <a:close/>
              </a:path>
            </a:pathLst>
          </a:custGeom>
          <a:solidFill>
            <a:srgbClr val="ED8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542971" y="1159702"/>
            <a:ext cx="3180450" cy="433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anose="020B0503020204020204" pitchFamily="34" charset="-122"/>
              </a:rPr>
              <a:t>紧紧围绕“一个目标”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95550" y="2675607"/>
            <a:ext cx="607842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学院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全面发展，跻身全省高职院校第二方阵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251639" y="1814623"/>
            <a:ext cx="5956156" cy="31159"/>
          </a:xfrm>
          <a:prstGeom prst="line">
            <a:avLst/>
          </a:prstGeom>
          <a:ln w="19050">
            <a:solidFill>
              <a:srgbClr val="26262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516791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447" objId="2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2364329" y="109818"/>
            <a:ext cx="708958" cy="710105"/>
          </a:xfrm>
          <a:custGeom>
            <a:avLst/>
            <a:gdLst>
              <a:gd name="T0" fmla="*/ 2827 w 4944"/>
              <a:gd name="T1" fmla="*/ 27 h 4952"/>
              <a:gd name="T2" fmla="*/ 3391 w 4944"/>
              <a:gd name="T3" fmla="*/ 177 h 4952"/>
              <a:gd name="T4" fmla="*/ 3900 w 4944"/>
              <a:gd name="T5" fmla="*/ 454 h 4952"/>
              <a:gd name="T6" fmla="*/ 4321 w 4944"/>
              <a:gd name="T7" fmla="*/ 833 h 4952"/>
              <a:gd name="T8" fmla="*/ 4647 w 4944"/>
              <a:gd name="T9" fmla="*/ 1295 h 4952"/>
              <a:gd name="T10" fmla="*/ 4858 w 4944"/>
              <a:gd name="T11" fmla="*/ 1825 h 4952"/>
              <a:gd name="T12" fmla="*/ 4944 w 4944"/>
              <a:gd name="T13" fmla="*/ 2392 h 4952"/>
              <a:gd name="T14" fmla="*/ 4895 w 4944"/>
              <a:gd name="T15" fmla="*/ 2963 h 4952"/>
              <a:gd name="T16" fmla="*/ 4732 w 4944"/>
              <a:gd name="T17" fmla="*/ 3479 h 4952"/>
              <a:gd name="T18" fmla="*/ 4465 w 4944"/>
              <a:gd name="T19" fmla="*/ 3937 h 4952"/>
              <a:gd name="T20" fmla="*/ 4108 w 4944"/>
              <a:gd name="T21" fmla="*/ 4328 h 4952"/>
              <a:gd name="T22" fmla="*/ 3646 w 4944"/>
              <a:gd name="T23" fmla="*/ 4649 h 4952"/>
              <a:gd name="T24" fmla="*/ 3124 w 4944"/>
              <a:gd name="T25" fmla="*/ 4859 h 4952"/>
              <a:gd name="T26" fmla="*/ 2652 w 4944"/>
              <a:gd name="T27" fmla="*/ 4941 h 4952"/>
              <a:gd name="T28" fmla="*/ 2259 w 4944"/>
              <a:gd name="T29" fmla="*/ 4937 h 4952"/>
              <a:gd name="T30" fmla="*/ 1709 w 4944"/>
              <a:gd name="T31" fmla="*/ 4826 h 4952"/>
              <a:gd name="T32" fmla="*/ 1200 w 4944"/>
              <a:gd name="T33" fmla="*/ 4595 h 4952"/>
              <a:gd name="T34" fmla="*/ 759 w 4944"/>
              <a:gd name="T35" fmla="*/ 4256 h 4952"/>
              <a:gd name="T36" fmla="*/ 407 w 4944"/>
              <a:gd name="T37" fmla="*/ 3834 h 4952"/>
              <a:gd name="T38" fmla="*/ 157 w 4944"/>
              <a:gd name="T39" fmla="*/ 3343 h 4952"/>
              <a:gd name="T40" fmla="*/ 18 w 4944"/>
              <a:gd name="T41" fmla="*/ 2775 h 4952"/>
              <a:gd name="T42" fmla="*/ 17 w 4944"/>
              <a:gd name="T43" fmla="*/ 2176 h 4952"/>
              <a:gd name="T44" fmla="*/ 160 w 4944"/>
              <a:gd name="T45" fmla="*/ 1595 h 4952"/>
              <a:gd name="T46" fmla="*/ 411 w 4944"/>
              <a:gd name="T47" fmla="*/ 1106 h 4952"/>
              <a:gd name="T48" fmla="*/ 765 w 4944"/>
              <a:gd name="T49" fmla="*/ 684 h 4952"/>
              <a:gd name="T50" fmla="*/ 1205 w 4944"/>
              <a:gd name="T51" fmla="*/ 350 h 4952"/>
              <a:gd name="T52" fmla="*/ 1708 w 4944"/>
              <a:gd name="T53" fmla="*/ 122 h 4952"/>
              <a:gd name="T54" fmla="*/ 2251 w 4944"/>
              <a:gd name="T55" fmla="*/ 10 h 4952"/>
              <a:gd name="T56" fmla="*/ 2202 w 4944"/>
              <a:gd name="T57" fmla="*/ 561 h 4952"/>
              <a:gd name="T58" fmla="*/ 1775 w 4944"/>
              <a:gd name="T59" fmla="*/ 670 h 4952"/>
              <a:gd name="T60" fmla="*/ 1348 w 4944"/>
              <a:gd name="T61" fmla="*/ 912 h 4952"/>
              <a:gd name="T62" fmla="*/ 995 w 4944"/>
              <a:gd name="T63" fmla="*/ 1253 h 4952"/>
              <a:gd name="T64" fmla="*/ 730 w 4944"/>
              <a:gd name="T65" fmla="*/ 1668 h 4952"/>
              <a:gd name="T66" fmla="*/ 576 w 4944"/>
              <a:gd name="T67" fmla="*/ 2106 h 4952"/>
              <a:gd name="T68" fmla="*/ 531 w 4944"/>
              <a:gd name="T69" fmla="*/ 2559 h 4952"/>
              <a:gd name="T70" fmla="*/ 610 w 4944"/>
              <a:gd name="T71" fmla="*/ 3006 h 4952"/>
              <a:gd name="T72" fmla="*/ 779 w 4944"/>
              <a:gd name="T73" fmla="*/ 3404 h 4952"/>
              <a:gd name="T74" fmla="*/ 1063 w 4944"/>
              <a:gd name="T75" fmla="*/ 3784 h 4952"/>
              <a:gd name="T76" fmla="*/ 1442 w 4944"/>
              <a:gd name="T77" fmla="*/ 4095 h 4952"/>
              <a:gd name="T78" fmla="*/ 1883 w 4944"/>
              <a:gd name="T79" fmla="*/ 4308 h 4952"/>
              <a:gd name="T80" fmla="*/ 2338 w 4944"/>
              <a:gd name="T81" fmla="*/ 4405 h 4952"/>
              <a:gd name="T82" fmla="*/ 2781 w 4944"/>
              <a:gd name="T83" fmla="*/ 4388 h 4952"/>
              <a:gd name="T84" fmla="*/ 3222 w 4944"/>
              <a:gd name="T85" fmla="*/ 4252 h 4952"/>
              <a:gd name="T86" fmla="*/ 3663 w 4944"/>
              <a:gd name="T87" fmla="*/ 3988 h 4952"/>
              <a:gd name="T88" fmla="*/ 4020 w 4944"/>
              <a:gd name="T89" fmla="*/ 3617 h 4952"/>
              <a:gd name="T90" fmla="*/ 4273 w 4944"/>
              <a:gd name="T91" fmla="*/ 3168 h 4952"/>
              <a:gd name="T92" fmla="*/ 4399 w 4944"/>
              <a:gd name="T93" fmla="*/ 2670 h 4952"/>
              <a:gd name="T94" fmla="*/ 4388 w 4944"/>
              <a:gd name="T95" fmla="*/ 2216 h 4952"/>
              <a:gd name="T96" fmla="*/ 4273 w 4944"/>
              <a:gd name="T97" fmla="*/ 1783 h 4952"/>
              <a:gd name="T98" fmla="*/ 4040 w 4944"/>
              <a:gd name="T99" fmla="*/ 1356 h 4952"/>
              <a:gd name="T100" fmla="*/ 3709 w 4944"/>
              <a:gd name="T101" fmla="*/ 997 h 4952"/>
              <a:gd name="T102" fmla="*/ 3292 w 4944"/>
              <a:gd name="T103" fmla="*/ 724 h 4952"/>
              <a:gd name="T104" fmla="*/ 2806 w 4944"/>
              <a:gd name="T105" fmla="*/ 567 h 4952"/>
              <a:gd name="T106" fmla="*/ 2180 w 4944"/>
              <a:gd name="T107" fmla="*/ 2176 h 4952"/>
              <a:gd name="T108" fmla="*/ 2911 w 4944"/>
              <a:gd name="T109" fmla="*/ 2907 h 4952"/>
              <a:gd name="T110" fmla="*/ 2860 w 4944"/>
              <a:gd name="T111" fmla="*/ 2951 h 4952"/>
              <a:gd name="T112" fmla="*/ 1413 w 4944"/>
              <a:gd name="T113" fmla="*/ 3674 h 4952"/>
              <a:gd name="T114" fmla="*/ 2180 w 4944"/>
              <a:gd name="T115" fmla="*/ 2176 h 4952"/>
              <a:gd name="T116" fmla="*/ 2411 w 4944"/>
              <a:gd name="T117" fmla="*/ 2676 h 4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44" h="4952">
                <a:moveTo>
                  <a:pt x="2389" y="2"/>
                </a:moveTo>
                <a:lnTo>
                  <a:pt x="2535" y="0"/>
                </a:lnTo>
                <a:lnTo>
                  <a:pt x="2681" y="10"/>
                </a:lnTo>
                <a:lnTo>
                  <a:pt x="2827" y="27"/>
                </a:lnTo>
                <a:lnTo>
                  <a:pt x="2970" y="52"/>
                </a:lnTo>
                <a:lnTo>
                  <a:pt x="3113" y="86"/>
                </a:lnTo>
                <a:lnTo>
                  <a:pt x="3253" y="128"/>
                </a:lnTo>
                <a:lnTo>
                  <a:pt x="3391" y="177"/>
                </a:lnTo>
                <a:lnTo>
                  <a:pt x="3524" y="235"/>
                </a:lnTo>
                <a:lnTo>
                  <a:pt x="3655" y="302"/>
                </a:lnTo>
                <a:lnTo>
                  <a:pt x="3781" y="376"/>
                </a:lnTo>
                <a:lnTo>
                  <a:pt x="3900" y="454"/>
                </a:lnTo>
                <a:lnTo>
                  <a:pt x="4014" y="539"/>
                </a:lnTo>
                <a:lnTo>
                  <a:pt x="4121" y="631"/>
                </a:lnTo>
                <a:lnTo>
                  <a:pt x="4225" y="729"/>
                </a:lnTo>
                <a:lnTo>
                  <a:pt x="4321" y="833"/>
                </a:lnTo>
                <a:lnTo>
                  <a:pt x="4413" y="941"/>
                </a:lnTo>
                <a:lnTo>
                  <a:pt x="4496" y="1055"/>
                </a:lnTo>
                <a:lnTo>
                  <a:pt x="4576" y="1173"/>
                </a:lnTo>
                <a:lnTo>
                  <a:pt x="4647" y="1295"/>
                </a:lnTo>
                <a:lnTo>
                  <a:pt x="4711" y="1423"/>
                </a:lnTo>
                <a:lnTo>
                  <a:pt x="4767" y="1552"/>
                </a:lnTo>
                <a:lnTo>
                  <a:pt x="4816" y="1687"/>
                </a:lnTo>
                <a:lnTo>
                  <a:pt x="4858" y="1825"/>
                </a:lnTo>
                <a:lnTo>
                  <a:pt x="4892" y="1965"/>
                </a:lnTo>
                <a:lnTo>
                  <a:pt x="4917" y="2106"/>
                </a:lnTo>
                <a:lnTo>
                  <a:pt x="4934" y="2249"/>
                </a:lnTo>
                <a:lnTo>
                  <a:pt x="4944" y="2392"/>
                </a:lnTo>
                <a:lnTo>
                  <a:pt x="4944" y="2534"/>
                </a:lnTo>
                <a:lnTo>
                  <a:pt x="4936" y="2679"/>
                </a:lnTo>
                <a:lnTo>
                  <a:pt x="4920" y="2822"/>
                </a:lnTo>
                <a:lnTo>
                  <a:pt x="4895" y="2963"/>
                </a:lnTo>
                <a:lnTo>
                  <a:pt x="4863" y="3103"/>
                </a:lnTo>
                <a:lnTo>
                  <a:pt x="4827" y="3230"/>
                </a:lnTo>
                <a:lnTo>
                  <a:pt x="4782" y="3356"/>
                </a:lnTo>
                <a:lnTo>
                  <a:pt x="4732" y="3479"/>
                </a:lnTo>
                <a:lnTo>
                  <a:pt x="4675" y="3598"/>
                </a:lnTo>
                <a:lnTo>
                  <a:pt x="4611" y="3715"/>
                </a:lnTo>
                <a:lnTo>
                  <a:pt x="4541" y="3828"/>
                </a:lnTo>
                <a:lnTo>
                  <a:pt x="4465" y="3937"/>
                </a:lnTo>
                <a:lnTo>
                  <a:pt x="4385" y="4042"/>
                </a:lnTo>
                <a:lnTo>
                  <a:pt x="4298" y="4142"/>
                </a:lnTo>
                <a:lnTo>
                  <a:pt x="4205" y="4238"/>
                </a:lnTo>
                <a:lnTo>
                  <a:pt x="4108" y="4328"/>
                </a:lnTo>
                <a:lnTo>
                  <a:pt x="4000" y="4418"/>
                </a:lnTo>
                <a:lnTo>
                  <a:pt x="3886" y="4502"/>
                </a:lnTo>
                <a:lnTo>
                  <a:pt x="3768" y="4579"/>
                </a:lnTo>
                <a:lnTo>
                  <a:pt x="3646" y="4649"/>
                </a:lnTo>
                <a:lnTo>
                  <a:pt x="3520" y="4713"/>
                </a:lnTo>
                <a:lnTo>
                  <a:pt x="3391" y="4770"/>
                </a:lnTo>
                <a:lnTo>
                  <a:pt x="3259" y="4819"/>
                </a:lnTo>
                <a:lnTo>
                  <a:pt x="3124" y="4859"/>
                </a:lnTo>
                <a:lnTo>
                  <a:pt x="2987" y="4893"/>
                </a:lnTo>
                <a:lnTo>
                  <a:pt x="2847" y="4918"/>
                </a:lnTo>
                <a:lnTo>
                  <a:pt x="2750" y="4930"/>
                </a:lnTo>
                <a:lnTo>
                  <a:pt x="2652" y="4941"/>
                </a:lnTo>
                <a:lnTo>
                  <a:pt x="2554" y="4949"/>
                </a:lnTo>
                <a:lnTo>
                  <a:pt x="2455" y="4952"/>
                </a:lnTo>
                <a:lnTo>
                  <a:pt x="2357" y="4947"/>
                </a:lnTo>
                <a:lnTo>
                  <a:pt x="2259" y="4937"/>
                </a:lnTo>
                <a:lnTo>
                  <a:pt x="2119" y="4921"/>
                </a:lnTo>
                <a:lnTo>
                  <a:pt x="1981" y="4898"/>
                </a:lnTo>
                <a:lnTo>
                  <a:pt x="1844" y="4865"/>
                </a:lnTo>
                <a:lnTo>
                  <a:pt x="1709" y="4826"/>
                </a:lnTo>
                <a:lnTo>
                  <a:pt x="1577" y="4780"/>
                </a:lnTo>
                <a:lnTo>
                  <a:pt x="1448" y="4725"/>
                </a:lnTo>
                <a:lnTo>
                  <a:pt x="1323" y="4663"/>
                </a:lnTo>
                <a:lnTo>
                  <a:pt x="1200" y="4595"/>
                </a:lnTo>
                <a:lnTo>
                  <a:pt x="1082" y="4519"/>
                </a:lnTo>
                <a:lnTo>
                  <a:pt x="969" y="4437"/>
                </a:lnTo>
                <a:lnTo>
                  <a:pt x="862" y="4350"/>
                </a:lnTo>
                <a:lnTo>
                  <a:pt x="759" y="4256"/>
                </a:lnTo>
                <a:lnTo>
                  <a:pt x="663" y="4159"/>
                </a:lnTo>
                <a:lnTo>
                  <a:pt x="571" y="4055"/>
                </a:lnTo>
                <a:lnTo>
                  <a:pt x="486" y="3947"/>
                </a:lnTo>
                <a:lnTo>
                  <a:pt x="407" y="3834"/>
                </a:lnTo>
                <a:lnTo>
                  <a:pt x="334" y="3716"/>
                </a:lnTo>
                <a:lnTo>
                  <a:pt x="268" y="3597"/>
                </a:lnTo>
                <a:lnTo>
                  <a:pt x="209" y="3471"/>
                </a:lnTo>
                <a:lnTo>
                  <a:pt x="157" y="3343"/>
                </a:lnTo>
                <a:lnTo>
                  <a:pt x="112" y="3213"/>
                </a:lnTo>
                <a:lnTo>
                  <a:pt x="71" y="3069"/>
                </a:lnTo>
                <a:lnTo>
                  <a:pt x="40" y="2923"/>
                </a:lnTo>
                <a:lnTo>
                  <a:pt x="18" y="2775"/>
                </a:lnTo>
                <a:lnTo>
                  <a:pt x="4" y="2625"/>
                </a:lnTo>
                <a:lnTo>
                  <a:pt x="0" y="2475"/>
                </a:lnTo>
                <a:lnTo>
                  <a:pt x="4" y="2325"/>
                </a:lnTo>
                <a:lnTo>
                  <a:pt x="17" y="2176"/>
                </a:lnTo>
                <a:lnTo>
                  <a:pt x="40" y="2028"/>
                </a:lnTo>
                <a:lnTo>
                  <a:pt x="71" y="1881"/>
                </a:lnTo>
                <a:lnTo>
                  <a:pt x="112" y="1738"/>
                </a:lnTo>
                <a:lnTo>
                  <a:pt x="160" y="1595"/>
                </a:lnTo>
                <a:lnTo>
                  <a:pt x="212" y="1468"/>
                </a:lnTo>
                <a:lnTo>
                  <a:pt x="271" y="1344"/>
                </a:lnTo>
                <a:lnTo>
                  <a:pt x="338" y="1222"/>
                </a:lnTo>
                <a:lnTo>
                  <a:pt x="411" y="1106"/>
                </a:lnTo>
                <a:lnTo>
                  <a:pt x="492" y="994"/>
                </a:lnTo>
                <a:lnTo>
                  <a:pt x="577" y="885"/>
                </a:lnTo>
                <a:lnTo>
                  <a:pt x="669" y="781"/>
                </a:lnTo>
                <a:lnTo>
                  <a:pt x="765" y="684"/>
                </a:lnTo>
                <a:lnTo>
                  <a:pt x="868" y="592"/>
                </a:lnTo>
                <a:lnTo>
                  <a:pt x="975" y="505"/>
                </a:lnTo>
                <a:lnTo>
                  <a:pt x="1087" y="424"/>
                </a:lnTo>
                <a:lnTo>
                  <a:pt x="1205" y="350"/>
                </a:lnTo>
                <a:lnTo>
                  <a:pt x="1326" y="283"/>
                </a:lnTo>
                <a:lnTo>
                  <a:pt x="1450" y="221"/>
                </a:lnTo>
                <a:lnTo>
                  <a:pt x="1577" y="168"/>
                </a:lnTo>
                <a:lnTo>
                  <a:pt x="1708" y="122"/>
                </a:lnTo>
                <a:lnTo>
                  <a:pt x="1841" y="83"/>
                </a:lnTo>
                <a:lnTo>
                  <a:pt x="1976" y="50"/>
                </a:lnTo>
                <a:lnTo>
                  <a:pt x="2113" y="27"/>
                </a:lnTo>
                <a:lnTo>
                  <a:pt x="2251" y="10"/>
                </a:lnTo>
                <a:lnTo>
                  <a:pt x="2389" y="2"/>
                </a:lnTo>
                <a:close/>
                <a:moveTo>
                  <a:pt x="2422" y="547"/>
                </a:moveTo>
                <a:lnTo>
                  <a:pt x="2312" y="550"/>
                </a:lnTo>
                <a:lnTo>
                  <a:pt x="2202" y="561"/>
                </a:lnTo>
                <a:lnTo>
                  <a:pt x="2093" y="576"/>
                </a:lnTo>
                <a:lnTo>
                  <a:pt x="1984" y="601"/>
                </a:lnTo>
                <a:lnTo>
                  <a:pt x="1879" y="631"/>
                </a:lnTo>
                <a:lnTo>
                  <a:pt x="1775" y="670"/>
                </a:lnTo>
                <a:lnTo>
                  <a:pt x="1663" y="719"/>
                </a:lnTo>
                <a:lnTo>
                  <a:pt x="1552" y="777"/>
                </a:lnTo>
                <a:lnTo>
                  <a:pt x="1448" y="842"/>
                </a:lnTo>
                <a:lnTo>
                  <a:pt x="1348" y="912"/>
                </a:lnTo>
                <a:lnTo>
                  <a:pt x="1253" y="989"/>
                </a:lnTo>
                <a:lnTo>
                  <a:pt x="1161" y="1072"/>
                </a:lnTo>
                <a:lnTo>
                  <a:pt x="1076" y="1160"/>
                </a:lnTo>
                <a:lnTo>
                  <a:pt x="995" y="1253"/>
                </a:lnTo>
                <a:lnTo>
                  <a:pt x="919" y="1351"/>
                </a:lnTo>
                <a:lnTo>
                  <a:pt x="851" y="1452"/>
                </a:lnTo>
                <a:lnTo>
                  <a:pt x="787" y="1558"/>
                </a:lnTo>
                <a:lnTo>
                  <a:pt x="730" y="1668"/>
                </a:lnTo>
                <a:lnTo>
                  <a:pt x="678" y="1780"/>
                </a:lnTo>
                <a:lnTo>
                  <a:pt x="638" y="1885"/>
                </a:lnTo>
                <a:lnTo>
                  <a:pt x="604" y="1994"/>
                </a:lnTo>
                <a:lnTo>
                  <a:pt x="576" y="2106"/>
                </a:lnTo>
                <a:lnTo>
                  <a:pt x="554" y="2218"/>
                </a:lnTo>
                <a:lnTo>
                  <a:pt x="539" y="2331"/>
                </a:lnTo>
                <a:lnTo>
                  <a:pt x="532" y="2444"/>
                </a:lnTo>
                <a:lnTo>
                  <a:pt x="531" y="2559"/>
                </a:lnTo>
                <a:lnTo>
                  <a:pt x="539" y="2673"/>
                </a:lnTo>
                <a:lnTo>
                  <a:pt x="554" y="2786"/>
                </a:lnTo>
                <a:lnTo>
                  <a:pt x="577" y="2898"/>
                </a:lnTo>
                <a:lnTo>
                  <a:pt x="610" y="3006"/>
                </a:lnTo>
                <a:lnTo>
                  <a:pt x="646" y="3109"/>
                </a:lnTo>
                <a:lnTo>
                  <a:pt x="686" y="3208"/>
                </a:lnTo>
                <a:lnTo>
                  <a:pt x="730" y="3308"/>
                </a:lnTo>
                <a:lnTo>
                  <a:pt x="779" y="3404"/>
                </a:lnTo>
                <a:lnTo>
                  <a:pt x="835" y="3496"/>
                </a:lnTo>
                <a:lnTo>
                  <a:pt x="905" y="3597"/>
                </a:lnTo>
                <a:lnTo>
                  <a:pt x="981" y="3693"/>
                </a:lnTo>
                <a:lnTo>
                  <a:pt x="1063" y="3784"/>
                </a:lnTo>
                <a:lnTo>
                  <a:pt x="1150" y="3870"/>
                </a:lnTo>
                <a:lnTo>
                  <a:pt x="1243" y="3951"/>
                </a:lnTo>
                <a:lnTo>
                  <a:pt x="1341" y="4027"/>
                </a:lnTo>
                <a:lnTo>
                  <a:pt x="1442" y="4095"/>
                </a:lnTo>
                <a:lnTo>
                  <a:pt x="1548" y="4159"/>
                </a:lnTo>
                <a:lnTo>
                  <a:pt x="1657" y="4215"/>
                </a:lnTo>
                <a:lnTo>
                  <a:pt x="1768" y="4264"/>
                </a:lnTo>
                <a:lnTo>
                  <a:pt x="1883" y="4308"/>
                </a:lnTo>
                <a:lnTo>
                  <a:pt x="2000" y="4343"/>
                </a:lnTo>
                <a:lnTo>
                  <a:pt x="2119" y="4373"/>
                </a:lnTo>
                <a:lnTo>
                  <a:pt x="2228" y="4393"/>
                </a:lnTo>
                <a:lnTo>
                  <a:pt x="2338" y="4405"/>
                </a:lnTo>
                <a:lnTo>
                  <a:pt x="2450" y="4412"/>
                </a:lnTo>
                <a:lnTo>
                  <a:pt x="2560" y="4410"/>
                </a:lnTo>
                <a:lnTo>
                  <a:pt x="2670" y="4402"/>
                </a:lnTo>
                <a:lnTo>
                  <a:pt x="2781" y="4388"/>
                </a:lnTo>
                <a:lnTo>
                  <a:pt x="2889" y="4365"/>
                </a:lnTo>
                <a:lnTo>
                  <a:pt x="2997" y="4336"/>
                </a:lnTo>
                <a:lnTo>
                  <a:pt x="3101" y="4298"/>
                </a:lnTo>
                <a:lnTo>
                  <a:pt x="3222" y="4252"/>
                </a:lnTo>
                <a:lnTo>
                  <a:pt x="3338" y="4197"/>
                </a:lnTo>
                <a:lnTo>
                  <a:pt x="3451" y="4135"/>
                </a:lnTo>
                <a:lnTo>
                  <a:pt x="3559" y="4065"/>
                </a:lnTo>
                <a:lnTo>
                  <a:pt x="3663" y="3988"/>
                </a:lnTo>
                <a:lnTo>
                  <a:pt x="3760" y="3904"/>
                </a:lnTo>
                <a:lnTo>
                  <a:pt x="3854" y="3814"/>
                </a:lnTo>
                <a:lnTo>
                  <a:pt x="3939" y="3718"/>
                </a:lnTo>
                <a:lnTo>
                  <a:pt x="4020" y="3617"/>
                </a:lnTo>
                <a:lnTo>
                  <a:pt x="4094" y="3511"/>
                </a:lnTo>
                <a:lnTo>
                  <a:pt x="4161" y="3401"/>
                </a:lnTo>
                <a:lnTo>
                  <a:pt x="4220" y="3286"/>
                </a:lnTo>
                <a:lnTo>
                  <a:pt x="4273" y="3168"/>
                </a:lnTo>
                <a:lnTo>
                  <a:pt x="4316" y="3047"/>
                </a:lnTo>
                <a:lnTo>
                  <a:pt x="4354" y="2923"/>
                </a:lnTo>
                <a:lnTo>
                  <a:pt x="4380" y="2797"/>
                </a:lnTo>
                <a:lnTo>
                  <a:pt x="4399" y="2670"/>
                </a:lnTo>
                <a:lnTo>
                  <a:pt x="4409" y="2541"/>
                </a:lnTo>
                <a:lnTo>
                  <a:pt x="4409" y="2432"/>
                </a:lnTo>
                <a:lnTo>
                  <a:pt x="4402" y="2323"/>
                </a:lnTo>
                <a:lnTo>
                  <a:pt x="4388" y="2216"/>
                </a:lnTo>
                <a:lnTo>
                  <a:pt x="4368" y="2109"/>
                </a:lnTo>
                <a:lnTo>
                  <a:pt x="4343" y="2003"/>
                </a:lnTo>
                <a:lnTo>
                  <a:pt x="4313" y="1899"/>
                </a:lnTo>
                <a:lnTo>
                  <a:pt x="4273" y="1783"/>
                </a:lnTo>
                <a:lnTo>
                  <a:pt x="4225" y="1671"/>
                </a:lnTo>
                <a:lnTo>
                  <a:pt x="4169" y="1562"/>
                </a:lnTo>
                <a:lnTo>
                  <a:pt x="4108" y="1457"/>
                </a:lnTo>
                <a:lnTo>
                  <a:pt x="4040" y="1356"/>
                </a:lnTo>
                <a:lnTo>
                  <a:pt x="3965" y="1260"/>
                </a:lnTo>
                <a:lnTo>
                  <a:pt x="3885" y="1166"/>
                </a:lnTo>
                <a:lnTo>
                  <a:pt x="3799" y="1080"/>
                </a:lnTo>
                <a:lnTo>
                  <a:pt x="3709" y="997"/>
                </a:lnTo>
                <a:lnTo>
                  <a:pt x="3614" y="921"/>
                </a:lnTo>
                <a:lnTo>
                  <a:pt x="3514" y="851"/>
                </a:lnTo>
                <a:lnTo>
                  <a:pt x="3405" y="785"/>
                </a:lnTo>
                <a:lnTo>
                  <a:pt x="3292" y="724"/>
                </a:lnTo>
                <a:lnTo>
                  <a:pt x="3175" y="673"/>
                </a:lnTo>
                <a:lnTo>
                  <a:pt x="3054" y="629"/>
                </a:lnTo>
                <a:lnTo>
                  <a:pt x="2931" y="594"/>
                </a:lnTo>
                <a:lnTo>
                  <a:pt x="2806" y="567"/>
                </a:lnTo>
                <a:lnTo>
                  <a:pt x="2678" y="552"/>
                </a:lnTo>
                <a:lnTo>
                  <a:pt x="2551" y="544"/>
                </a:lnTo>
                <a:lnTo>
                  <a:pt x="2422" y="547"/>
                </a:lnTo>
                <a:close/>
                <a:moveTo>
                  <a:pt x="2180" y="2176"/>
                </a:moveTo>
                <a:lnTo>
                  <a:pt x="2911" y="1809"/>
                </a:lnTo>
                <a:lnTo>
                  <a:pt x="3644" y="1443"/>
                </a:lnTo>
                <a:lnTo>
                  <a:pt x="3276" y="2174"/>
                </a:lnTo>
                <a:lnTo>
                  <a:pt x="2911" y="2907"/>
                </a:lnTo>
                <a:lnTo>
                  <a:pt x="2902" y="2921"/>
                </a:lnTo>
                <a:lnTo>
                  <a:pt x="2889" y="2934"/>
                </a:lnTo>
                <a:lnTo>
                  <a:pt x="2875" y="2943"/>
                </a:lnTo>
                <a:lnTo>
                  <a:pt x="2860" y="2951"/>
                </a:lnTo>
                <a:lnTo>
                  <a:pt x="2843" y="2957"/>
                </a:lnTo>
                <a:lnTo>
                  <a:pt x="2829" y="2965"/>
                </a:lnTo>
                <a:lnTo>
                  <a:pt x="2121" y="3319"/>
                </a:lnTo>
                <a:lnTo>
                  <a:pt x="1413" y="3674"/>
                </a:lnTo>
                <a:lnTo>
                  <a:pt x="2147" y="2205"/>
                </a:lnTo>
                <a:lnTo>
                  <a:pt x="2155" y="2193"/>
                </a:lnTo>
                <a:lnTo>
                  <a:pt x="2166" y="2182"/>
                </a:lnTo>
                <a:lnTo>
                  <a:pt x="2180" y="2176"/>
                </a:lnTo>
                <a:close/>
                <a:moveTo>
                  <a:pt x="1702" y="3384"/>
                </a:moveTo>
                <a:lnTo>
                  <a:pt x="2175" y="3146"/>
                </a:lnTo>
                <a:lnTo>
                  <a:pt x="2649" y="2910"/>
                </a:lnTo>
                <a:lnTo>
                  <a:pt x="2411" y="2676"/>
                </a:lnTo>
                <a:lnTo>
                  <a:pt x="2175" y="2438"/>
                </a:lnTo>
                <a:lnTo>
                  <a:pt x="1702" y="3384"/>
                </a:lnTo>
                <a:close/>
              </a:path>
            </a:pathLst>
          </a:custGeom>
          <a:solidFill>
            <a:srgbClr val="ED8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110896" y="203260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着力建设“三大文化”</a:t>
            </a:r>
          </a:p>
        </p:txBody>
      </p:sp>
      <p:sp>
        <p:nvSpPr>
          <p:cNvPr id="21" name="矩形 20"/>
          <p:cNvSpPr/>
          <p:nvPr/>
        </p:nvSpPr>
        <p:spPr>
          <a:xfrm>
            <a:off x="4546112" y="1378865"/>
            <a:ext cx="3099775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3148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高度重视物质文化建设 </a:t>
            </a:r>
            <a:endParaRPr lang="en-US" altLang="zh-CN" sz="2000" b="1" dirty="0" smtClean="0">
              <a:solidFill>
                <a:srgbClr val="3148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46112" y="2495670"/>
            <a:ext cx="3099775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3148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建构完善的校园制度文化</a:t>
            </a:r>
            <a:endParaRPr lang="en-US" altLang="zh-CN" sz="2000" b="1" dirty="0" smtClean="0">
              <a:solidFill>
                <a:srgbClr val="3148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46112" y="3551929"/>
            <a:ext cx="3099775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3148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大</a:t>
            </a:r>
            <a:r>
              <a:rPr lang="zh-CN" altLang="en-US" sz="2000" b="1" dirty="0" smtClean="0">
                <a:solidFill>
                  <a:srgbClr val="3148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力培育精神文化</a:t>
            </a:r>
            <a:endParaRPr lang="zh-CN" altLang="en-US" sz="2000" b="1" dirty="0">
              <a:solidFill>
                <a:srgbClr val="3148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118047" y="1501683"/>
            <a:ext cx="2415680" cy="2511911"/>
            <a:chOff x="517828" y="1889398"/>
            <a:chExt cx="3249041" cy="3378469"/>
          </a:xfrm>
        </p:grpSpPr>
        <p:sp>
          <p:nvSpPr>
            <p:cNvPr id="18" name="椭圆 17"/>
            <p:cNvSpPr/>
            <p:nvPr/>
          </p:nvSpPr>
          <p:spPr>
            <a:xfrm>
              <a:off x="517828" y="2201535"/>
              <a:ext cx="2775278" cy="2775278"/>
            </a:xfrm>
            <a:prstGeom prst="ellipse">
              <a:avLst/>
            </a:prstGeom>
            <a:noFill/>
            <a:ln w="38100"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991591" y="2723470"/>
              <a:ext cx="1485479" cy="1485479"/>
            </a:xfrm>
            <a:prstGeom prst="ellipse">
              <a:avLst/>
            </a:prstGeom>
            <a:solidFill>
              <a:srgbClr val="31486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9072" y="3197139"/>
              <a:ext cx="1841193" cy="538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三大文化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207378" y="1889398"/>
              <a:ext cx="799379" cy="799379"/>
            </a:xfrm>
            <a:prstGeom prst="ellipse">
              <a:avLst/>
            </a:prstGeom>
            <a:solidFill>
              <a:srgbClr val="71AAD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967490" y="3196209"/>
              <a:ext cx="799379" cy="799379"/>
            </a:xfrm>
            <a:prstGeom prst="ellipse">
              <a:avLst/>
            </a:prstGeom>
            <a:solidFill>
              <a:srgbClr val="71AAD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68111" y="4468488"/>
              <a:ext cx="799379" cy="799379"/>
            </a:xfrm>
            <a:prstGeom prst="ellipse">
              <a:avLst/>
            </a:prstGeom>
            <a:solidFill>
              <a:srgbClr val="71AAD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346978" y="1911601"/>
              <a:ext cx="441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088344" y="3281915"/>
              <a:ext cx="441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293222" y="4530583"/>
              <a:ext cx="441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763989" y="1767738"/>
            <a:ext cx="383308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应不断推进校园环境美化、净化、亮化工程，优化了校园环境，营造浓郁的人文氛围</a:t>
            </a:r>
          </a:p>
        </p:txBody>
      </p:sp>
      <p:sp>
        <p:nvSpPr>
          <p:cNvPr id="3" name="矩形 2"/>
          <p:cNvSpPr/>
          <p:nvPr/>
        </p:nvSpPr>
        <p:spPr>
          <a:xfrm>
            <a:off x="4739845" y="2856950"/>
            <a:ext cx="397516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建立健全规章制度，全面开展三风建设，规范教学行为，优化学生管理，提升后勤服务质量</a:t>
            </a:r>
          </a:p>
        </p:txBody>
      </p:sp>
      <p:sp>
        <p:nvSpPr>
          <p:cNvPr id="4" name="矩形 3"/>
          <p:cNvSpPr/>
          <p:nvPr/>
        </p:nvSpPr>
        <p:spPr>
          <a:xfrm>
            <a:off x="4739845" y="3982303"/>
            <a:ext cx="4079415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丰富校园文化生活，挖掘学生个体的潜在能力，发展个性，增强自信心</a:t>
            </a: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1379526" y="892306"/>
            <a:ext cx="7832840" cy="64233"/>
          </a:xfrm>
          <a:prstGeom prst="line">
            <a:avLst/>
          </a:prstGeom>
          <a:ln w="19050">
            <a:solidFill>
              <a:srgbClr val="26262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031627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6949" objId="2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796839" y="1041879"/>
            <a:ext cx="3810850" cy="3767238"/>
            <a:chOff x="3929063" y="1085850"/>
            <a:chExt cx="5116512" cy="4527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Freeform 87"/>
            <p:cNvSpPr>
              <a:spLocks/>
            </p:cNvSpPr>
            <p:nvPr/>
          </p:nvSpPr>
          <p:spPr bwMode="auto">
            <a:xfrm>
              <a:off x="5151438" y="3087688"/>
              <a:ext cx="3443288" cy="458788"/>
            </a:xfrm>
            <a:custGeom>
              <a:avLst/>
              <a:gdLst>
                <a:gd name="T0" fmla="*/ 704 w 1607"/>
                <a:gd name="T1" fmla="*/ 116 h 214"/>
                <a:gd name="T2" fmla="*/ 0 w 1607"/>
                <a:gd name="T3" fmla="*/ 138 h 214"/>
                <a:gd name="T4" fmla="*/ 0 w 1607"/>
                <a:gd name="T5" fmla="*/ 168 h 214"/>
                <a:gd name="T6" fmla="*/ 706 w 1607"/>
                <a:gd name="T7" fmla="*/ 190 h 214"/>
                <a:gd name="T8" fmla="*/ 1529 w 1607"/>
                <a:gd name="T9" fmla="*/ 214 h 214"/>
                <a:gd name="T10" fmla="*/ 1602 w 1607"/>
                <a:gd name="T11" fmla="*/ 209 h 214"/>
                <a:gd name="T12" fmla="*/ 1607 w 1607"/>
                <a:gd name="T13" fmla="*/ 0 h 214"/>
                <a:gd name="T14" fmla="*/ 704 w 1607"/>
                <a:gd name="T15" fmla="*/ 1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7" h="214">
                  <a:moveTo>
                    <a:pt x="704" y="11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706" y="190"/>
                    <a:pt x="706" y="190"/>
                    <a:pt x="706" y="190"/>
                  </a:cubicBezTo>
                  <a:cubicBezTo>
                    <a:pt x="1529" y="214"/>
                    <a:pt x="1529" y="214"/>
                    <a:pt x="1529" y="214"/>
                  </a:cubicBezTo>
                  <a:cubicBezTo>
                    <a:pt x="1602" y="209"/>
                    <a:pt x="1602" y="209"/>
                    <a:pt x="1602" y="209"/>
                  </a:cubicBezTo>
                  <a:cubicBezTo>
                    <a:pt x="1607" y="0"/>
                    <a:pt x="1607" y="0"/>
                    <a:pt x="1607" y="0"/>
                  </a:cubicBezTo>
                  <a:cubicBezTo>
                    <a:pt x="1607" y="0"/>
                    <a:pt x="1090" y="92"/>
                    <a:pt x="704" y="116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8"/>
            <p:cNvSpPr>
              <a:spLocks/>
            </p:cNvSpPr>
            <p:nvPr/>
          </p:nvSpPr>
          <p:spPr bwMode="auto">
            <a:xfrm>
              <a:off x="5151438" y="3503613"/>
              <a:ext cx="3582988" cy="1477963"/>
            </a:xfrm>
            <a:custGeom>
              <a:avLst/>
              <a:gdLst>
                <a:gd name="T0" fmla="*/ 1251 w 1672"/>
                <a:gd name="T1" fmla="*/ 184 h 690"/>
                <a:gd name="T2" fmla="*/ 876 w 1672"/>
                <a:gd name="T3" fmla="*/ 66 h 690"/>
                <a:gd name="T4" fmla="*/ 286 w 1672"/>
                <a:gd name="T5" fmla="*/ 17 h 690"/>
                <a:gd name="T6" fmla="*/ 0 w 1672"/>
                <a:gd name="T7" fmla="*/ 0 h 690"/>
                <a:gd name="T8" fmla="*/ 0 w 1672"/>
                <a:gd name="T9" fmla="*/ 25 h 690"/>
                <a:gd name="T10" fmla="*/ 287 w 1672"/>
                <a:gd name="T11" fmla="*/ 40 h 690"/>
                <a:gd name="T12" fmla="*/ 835 w 1672"/>
                <a:gd name="T13" fmla="*/ 121 h 690"/>
                <a:gd name="T14" fmla="*/ 1485 w 1672"/>
                <a:gd name="T15" fmla="*/ 598 h 690"/>
                <a:gd name="T16" fmla="*/ 1652 w 1672"/>
                <a:gd name="T17" fmla="*/ 686 h 690"/>
                <a:gd name="T18" fmla="*/ 1672 w 1672"/>
                <a:gd name="T19" fmla="*/ 391 h 690"/>
                <a:gd name="T20" fmla="*/ 1251 w 1672"/>
                <a:gd name="T21" fmla="*/ 1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2" h="690">
                  <a:moveTo>
                    <a:pt x="1251" y="184"/>
                  </a:moveTo>
                  <a:cubicBezTo>
                    <a:pt x="1047" y="98"/>
                    <a:pt x="876" y="66"/>
                    <a:pt x="876" y="66"/>
                  </a:cubicBezTo>
                  <a:cubicBezTo>
                    <a:pt x="712" y="24"/>
                    <a:pt x="286" y="17"/>
                    <a:pt x="286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684" y="66"/>
                    <a:pt x="835" y="121"/>
                    <a:pt x="835" y="121"/>
                  </a:cubicBezTo>
                  <a:cubicBezTo>
                    <a:pt x="1038" y="197"/>
                    <a:pt x="1313" y="435"/>
                    <a:pt x="1485" y="598"/>
                  </a:cubicBezTo>
                  <a:cubicBezTo>
                    <a:pt x="1583" y="690"/>
                    <a:pt x="1652" y="686"/>
                    <a:pt x="1652" y="686"/>
                  </a:cubicBezTo>
                  <a:cubicBezTo>
                    <a:pt x="1672" y="391"/>
                    <a:pt x="1672" y="391"/>
                    <a:pt x="1672" y="391"/>
                  </a:cubicBezTo>
                  <a:lnTo>
                    <a:pt x="1251" y="184"/>
                  </a:lnTo>
                  <a:close/>
                </a:path>
              </a:pathLst>
            </a:custGeom>
            <a:solidFill>
              <a:srgbClr val="FF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9"/>
            <p:cNvSpPr>
              <a:spLocks/>
            </p:cNvSpPr>
            <p:nvPr/>
          </p:nvSpPr>
          <p:spPr bwMode="auto">
            <a:xfrm>
              <a:off x="5151438" y="3438525"/>
              <a:ext cx="3171825" cy="698500"/>
            </a:xfrm>
            <a:custGeom>
              <a:avLst/>
              <a:gdLst>
                <a:gd name="T0" fmla="*/ 0 w 1480"/>
                <a:gd name="T1" fmla="*/ 0 h 326"/>
                <a:gd name="T2" fmla="*/ 0 w 1480"/>
                <a:gd name="T3" fmla="*/ 31 h 326"/>
                <a:gd name="T4" fmla="*/ 726 w 1480"/>
                <a:gd name="T5" fmla="*/ 76 h 326"/>
                <a:gd name="T6" fmla="*/ 1382 w 1480"/>
                <a:gd name="T7" fmla="*/ 285 h 326"/>
                <a:gd name="T8" fmla="*/ 1471 w 1480"/>
                <a:gd name="T9" fmla="*/ 316 h 326"/>
                <a:gd name="T10" fmla="*/ 1480 w 1480"/>
                <a:gd name="T11" fmla="*/ 45 h 326"/>
                <a:gd name="T12" fmla="*/ 0 w 1480"/>
                <a:gd name="T1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0" h="326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726" y="76"/>
                    <a:pt x="726" y="76"/>
                    <a:pt x="726" y="76"/>
                  </a:cubicBezTo>
                  <a:cubicBezTo>
                    <a:pt x="1000" y="98"/>
                    <a:pt x="1244" y="210"/>
                    <a:pt x="1382" y="285"/>
                  </a:cubicBezTo>
                  <a:cubicBezTo>
                    <a:pt x="1457" y="326"/>
                    <a:pt x="1471" y="316"/>
                    <a:pt x="1471" y="316"/>
                  </a:cubicBezTo>
                  <a:cubicBezTo>
                    <a:pt x="1480" y="45"/>
                    <a:pt x="1480" y="45"/>
                    <a:pt x="148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90"/>
            <p:cNvSpPr>
              <a:spLocks/>
            </p:cNvSpPr>
            <p:nvPr/>
          </p:nvSpPr>
          <p:spPr bwMode="auto">
            <a:xfrm>
              <a:off x="5151438" y="2598738"/>
              <a:ext cx="3367088" cy="795338"/>
            </a:xfrm>
            <a:custGeom>
              <a:avLst/>
              <a:gdLst>
                <a:gd name="T0" fmla="*/ 1491 w 1571"/>
                <a:gd name="T1" fmla="*/ 0 h 371"/>
                <a:gd name="T2" fmla="*/ 726 w 1571"/>
                <a:gd name="T3" fmla="*/ 287 h 371"/>
                <a:gd name="T4" fmla="*/ 0 w 1571"/>
                <a:gd name="T5" fmla="*/ 343 h 371"/>
                <a:gd name="T6" fmla="*/ 0 w 1571"/>
                <a:gd name="T7" fmla="*/ 371 h 371"/>
                <a:gd name="T8" fmla="*/ 550 w 1571"/>
                <a:gd name="T9" fmla="*/ 361 h 371"/>
                <a:gd name="T10" fmla="*/ 1571 w 1571"/>
                <a:gd name="T11" fmla="*/ 245 h 371"/>
                <a:gd name="T12" fmla="*/ 1491 w 1571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1" h="371">
                  <a:moveTo>
                    <a:pt x="1491" y="0"/>
                  </a:moveTo>
                  <a:cubicBezTo>
                    <a:pt x="1491" y="0"/>
                    <a:pt x="1040" y="255"/>
                    <a:pt x="726" y="287"/>
                  </a:cubicBezTo>
                  <a:cubicBezTo>
                    <a:pt x="726" y="287"/>
                    <a:pt x="451" y="323"/>
                    <a:pt x="0" y="343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59" y="368"/>
                    <a:pt x="408" y="363"/>
                    <a:pt x="550" y="361"/>
                  </a:cubicBezTo>
                  <a:cubicBezTo>
                    <a:pt x="1064" y="334"/>
                    <a:pt x="1571" y="245"/>
                    <a:pt x="1571" y="245"/>
                  </a:cubicBezTo>
                  <a:lnTo>
                    <a:pt x="1491" y="0"/>
                  </a:lnTo>
                  <a:close/>
                </a:path>
              </a:pathLst>
            </a:cu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1"/>
            <p:cNvSpPr>
              <a:spLocks/>
            </p:cNvSpPr>
            <p:nvPr/>
          </p:nvSpPr>
          <p:spPr bwMode="auto">
            <a:xfrm>
              <a:off x="5151438" y="1352550"/>
              <a:ext cx="3527425" cy="1916113"/>
            </a:xfrm>
            <a:custGeom>
              <a:avLst/>
              <a:gdLst>
                <a:gd name="T0" fmla="*/ 1354 w 1646"/>
                <a:gd name="T1" fmla="*/ 0 h 895"/>
                <a:gd name="T2" fmla="*/ 821 w 1646"/>
                <a:gd name="T3" fmla="*/ 718 h 895"/>
                <a:gd name="T4" fmla="*/ 195 w 1646"/>
                <a:gd name="T5" fmla="*/ 846 h 895"/>
                <a:gd name="T6" fmla="*/ 0 w 1646"/>
                <a:gd name="T7" fmla="*/ 863 h 895"/>
                <a:gd name="T8" fmla="*/ 0 w 1646"/>
                <a:gd name="T9" fmla="*/ 895 h 895"/>
                <a:gd name="T10" fmla="*/ 194 w 1646"/>
                <a:gd name="T11" fmla="*/ 885 h 895"/>
                <a:gd name="T12" fmla="*/ 874 w 1646"/>
                <a:gd name="T13" fmla="*/ 779 h 895"/>
                <a:gd name="T14" fmla="*/ 1646 w 1646"/>
                <a:gd name="T15" fmla="*/ 164 h 895"/>
                <a:gd name="T16" fmla="*/ 1354 w 1646"/>
                <a:gd name="T17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6" h="895">
                  <a:moveTo>
                    <a:pt x="1354" y="0"/>
                  </a:moveTo>
                  <a:cubicBezTo>
                    <a:pt x="1354" y="0"/>
                    <a:pt x="1024" y="570"/>
                    <a:pt x="821" y="718"/>
                  </a:cubicBezTo>
                  <a:cubicBezTo>
                    <a:pt x="821" y="718"/>
                    <a:pt x="705" y="816"/>
                    <a:pt x="195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194" y="885"/>
                    <a:pt x="194" y="885"/>
                    <a:pt x="194" y="885"/>
                  </a:cubicBezTo>
                  <a:cubicBezTo>
                    <a:pt x="194" y="885"/>
                    <a:pt x="682" y="877"/>
                    <a:pt x="874" y="779"/>
                  </a:cubicBezTo>
                  <a:cubicBezTo>
                    <a:pt x="874" y="779"/>
                    <a:pt x="1338" y="484"/>
                    <a:pt x="1646" y="164"/>
                  </a:cubicBezTo>
                  <a:lnTo>
                    <a:pt x="1354" y="0"/>
                  </a:lnTo>
                  <a:close/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92"/>
            <p:cNvSpPr>
              <a:spLocks/>
            </p:cNvSpPr>
            <p:nvPr/>
          </p:nvSpPr>
          <p:spPr bwMode="auto">
            <a:xfrm>
              <a:off x="5151438" y="1741488"/>
              <a:ext cx="3689350" cy="1593850"/>
            </a:xfrm>
            <a:custGeom>
              <a:avLst/>
              <a:gdLst>
                <a:gd name="T0" fmla="*/ 1646 w 1722"/>
                <a:gd name="T1" fmla="*/ 45 h 744"/>
                <a:gd name="T2" fmla="*/ 1569 w 1722"/>
                <a:gd name="T3" fmla="*/ 44 h 744"/>
                <a:gd name="T4" fmla="*/ 836 w 1722"/>
                <a:gd name="T5" fmla="*/ 614 h 744"/>
                <a:gd name="T6" fmla="*/ 288 w 1722"/>
                <a:gd name="T7" fmla="*/ 695 h 744"/>
                <a:gd name="T8" fmla="*/ 0 w 1722"/>
                <a:gd name="T9" fmla="*/ 712 h 744"/>
                <a:gd name="T10" fmla="*/ 0 w 1722"/>
                <a:gd name="T11" fmla="*/ 744 h 744"/>
                <a:gd name="T12" fmla="*/ 286 w 1722"/>
                <a:gd name="T13" fmla="*/ 728 h 744"/>
                <a:gd name="T14" fmla="*/ 853 w 1722"/>
                <a:gd name="T15" fmla="*/ 670 h 744"/>
                <a:gd name="T16" fmla="*/ 1221 w 1722"/>
                <a:gd name="T17" fmla="*/ 541 h 744"/>
                <a:gd name="T18" fmla="*/ 1722 w 1722"/>
                <a:gd name="T19" fmla="*/ 302 h 744"/>
                <a:gd name="T20" fmla="*/ 1646 w 1722"/>
                <a:gd name="T21" fmla="*/ 4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2" h="744">
                  <a:moveTo>
                    <a:pt x="1646" y="45"/>
                  </a:moveTo>
                  <a:cubicBezTo>
                    <a:pt x="1646" y="45"/>
                    <a:pt x="1618" y="0"/>
                    <a:pt x="1569" y="44"/>
                  </a:cubicBezTo>
                  <a:cubicBezTo>
                    <a:pt x="1407" y="188"/>
                    <a:pt x="1036" y="511"/>
                    <a:pt x="836" y="614"/>
                  </a:cubicBezTo>
                  <a:cubicBezTo>
                    <a:pt x="836" y="614"/>
                    <a:pt x="661" y="680"/>
                    <a:pt x="288" y="695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286" y="728"/>
                    <a:pt x="286" y="728"/>
                    <a:pt x="286" y="728"/>
                  </a:cubicBezTo>
                  <a:cubicBezTo>
                    <a:pt x="286" y="728"/>
                    <a:pt x="689" y="712"/>
                    <a:pt x="853" y="670"/>
                  </a:cubicBezTo>
                  <a:cubicBezTo>
                    <a:pt x="853" y="670"/>
                    <a:pt x="1018" y="627"/>
                    <a:pt x="1221" y="541"/>
                  </a:cubicBezTo>
                  <a:cubicBezTo>
                    <a:pt x="1722" y="302"/>
                    <a:pt x="1722" y="302"/>
                    <a:pt x="1722" y="302"/>
                  </a:cubicBezTo>
                  <a:lnTo>
                    <a:pt x="1646" y="45"/>
                  </a:lnTo>
                  <a:close/>
                </a:path>
              </a:pathLst>
            </a:custGeom>
            <a:solidFill>
              <a:srgbClr val="9ED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93"/>
            <p:cNvSpPr>
              <a:spLocks noChangeArrowheads="1"/>
            </p:cNvSpPr>
            <p:nvPr/>
          </p:nvSpPr>
          <p:spPr bwMode="auto">
            <a:xfrm>
              <a:off x="8248650" y="2547938"/>
              <a:ext cx="573088" cy="57308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94"/>
            <p:cNvSpPr>
              <a:spLocks noChangeArrowheads="1"/>
            </p:cNvSpPr>
            <p:nvPr/>
          </p:nvSpPr>
          <p:spPr bwMode="auto">
            <a:xfrm>
              <a:off x="8027988" y="1085850"/>
              <a:ext cx="760413" cy="758825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95"/>
            <p:cNvSpPr>
              <a:spLocks noChangeArrowheads="1"/>
            </p:cNvSpPr>
            <p:nvPr/>
          </p:nvSpPr>
          <p:spPr bwMode="auto">
            <a:xfrm>
              <a:off x="8077200" y="3519488"/>
              <a:ext cx="669925" cy="66833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96"/>
            <p:cNvSpPr>
              <a:spLocks noChangeArrowheads="1"/>
            </p:cNvSpPr>
            <p:nvPr/>
          </p:nvSpPr>
          <p:spPr bwMode="auto">
            <a:xfrm>
              <a:off x="8353425" y="4333875"/>
              <a:ext cx="638175" cy="6381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97"/>
            <p:cNvSpPr>
              <a:spLocks/>
            </p:cNvSpPr>
            <p:nvPr/>
          </p:nvSpPr>
          <p:spPr bwMode="auto">
            <a:xfrm>
              <a:off x="5100638" y="3552825"/>
              <a:ext cx="3533775" cy="1914525"/>
            </a:xfrm>
            <a:custGeom>
              <a:avLst/>
              <a:gdLst>
                <a:gd name="T0" fmla="*/ 904 w 1649"/>
                <a:gd name="T1" fmla="*/ 117 h 894"/>
                <a:gd name="T2" fmla="*/ 224 w 1649"/>
                <a:gd name="T3" fmla="*/ 10 h 894"/>
                <a:gd name="T4" fmla="*/ 24 w 1649"/>
                <a:gd name="T5" fmla="*/ 0 h 894"/>
                <a:gd name="T6" fmla="*/ 0 w 1649"/>
                <a:gd name="T7" fmla="*/ 32 h 894"/>
                <a:gd name="T8" fmla="*/ 225 w 1649"/>
                <a:gd name="T9" fmla="*/ 49 h 894"/>
                <a:gd name="T10" fmla="*/ 850 w 1649"/>
                <a:gd name="T11" fmla="*/ 177 h 894"/>
                <a:gd name="T12" fmla="*/ 1387 w 1649"/>
                <a:gd name="T13" fmla="*/ 894 h 894"/>
                <a:gd name="T14" fmla="*/ 1649 w 1649"/>
                <a:gd name="T15" fmla="*/ 681 h 894"/>
                <a:gd name="T16" fmla="*/ 904 w 1649"/>
                <a:gd name="T17" fmla="*/ 117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894">
                  <a:moveTo>
                    <a:pt x="904" y="117"/>
                  </a:moveTo>
                  <a:cubicBezTo>
                    <a:pt x="741" y="33"/>
                    <a:pt x="224" y="10"/>
                    <a:pt x="2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735" y="79"/>
                    <a:pt x="850" y="177"/>
                    <a:pt x="850" y="177"/>
                  </a:cubicBezTo>
                  <a:cubicBezTo>
                    <a:pt x="1054" y="325"/>
                    <a:pt x="1387" y="894"/>
                    <a:pt x="1387" y="894"/>
                  </a:cubicBezTo>
                  <a:cubicBezTo>
                    <a:pt x="1649" y="681"/>
                    <a:pt x="1649" y="681"/>
                    <a:pt x="1649" y="681"/>
                  </a:cubicBezTo>
                  <a:cubicBezTo>
                    <a:pt x="1291" y="256"/>
                    <a:pt x="904" y="117"/>
                    <a:pt x="904" y="117"/>
                  </a:cubicBezTo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98"/>
            <p:cNvSpPr>
              <a:spLocks noChangeArrowheads="1"/>
            </p:cNvSpPr>
            <p:nvPr/>
          </p:nvSpPr>
          <p:spPr bwMode="auto">
            <a:xfrm>
              <a:off x="7993063" y="4872038"/>
              <a:ext cx="741363" cy="741363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99"/>
            <p:cNvSpPr>
              <a:spLocks noChangeArrowheads="1"/>
            </p:cNvSpPr>
            <p:nvPr/>
          </p:nvSpPr>
          <p:spPr bwMode="auto">
            <a:xfrm>
              <a:off x="8391525" y="1763713"/>
              <a:ext cx="654050" cy="6508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100"/>
            <p:cNvSpPr>
              <a:spLocks noChangeArrowheads="1"/>
            </p:cNvSpPr>
            <p:nvPr/>
          </p:nvSpPr>
          <p:spPr bwMode="auto">
            <a:xfrm>
              <a:off x="8361363" y="3113088"/>
              <a:ext cx="433388" cy="4349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05"/>
            <p:cNvSpPr>
              <a:spLocks/>
            </p:cNvSpPr>
            <p:nvPr/>
          </p:nvSpPr>
          <p:spPr bwMode="auto">
            <a:xfrm>
              <a:off x="3929063" y="3100388"/>
              <a:ext cx="422275" cy="146050"/>
            </a:xfrm>
            <a:custGeom>
              <a:avLst/>
              <a:gdLst>
                <a:gd name="T0" fmla="*/ 214 w 266"/>
                <a:gd name="T1" fmla="*/ 92 h 92"/>
                <a:gd name="T2" fmla="*/ 266 w 266"/>
                <a:gd name="T3" fmla="*/ 0 h 92"/>
                <a:gd name="T4" fmla="*/ 138 w 266"/>
                <a:gd name="T5" fmla="*/ 0 h 92"/>
                <a:gd name="T6" fmla="*/ 0 w 266"/>
                <a:gd name="T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92">
                  <a:moveTo>
                    <a:pt x="214" y="92"/>
                  </a:moveTo>
                  <a:lnTo>
                    <a:pt x="266" y="0"/>
                  </a:lnTo>
                  <a:lnTo>
                    <a:pt x="138" y="0"/>
                  </a:lnTo>
                  <a:lnTo>
                    <a:pt x="0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8185150" y="3633788"/>
              <a:ext cx="469900" cy="422275"/>
              <a:chOff x="8185150" y="3633788"/>
              <a:chExt cx="469900" cy="422275"/>
            </a:xfrm>
          </p:grpSpPr>
          <p:sp>
            <p:nvSpPr>
              <p:cNvPr id="69" name="Rectangle 107"/>
              <p:cNvSpPr>
                <a:spLocks noChangeArrowheads="1"/>
              </p:cNvSpPr>
              <p:nvPr/>
            </p:nvSpPr>
            <p:spPr bwMode="auto">
              <a:xfrm>
                <a:off x="8274050" y="3824288"/>
                <a:ext cx="31750" cy="17463"/>
              </a:xfrm>
              <a:prstGeom prst="rect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08"/>
              <p:cNvSpPr>
                <a:spLocks/>
              </p:cNvSpPr>
              <p:nvPr/>
            </p:nvSpPr>
            <p:spPr bwMode="auto">
              <a:xfrm>
                <a:off x="8185150" y="3789363"/>
                <a:ext cx="469900" cy="85725"/>
              </a:xfrm>
              <a:custGeom>
                <a:avLst/>
                <a:gdLst>
                  <a:gd name="T0" fmla="*/ 213 w 219"/>
                  <a:gd name="T1" fmla="*/ 28 h 40"/>
                  <a:gd name="T2" fmla="*/ 29 w 219"/>
                  <a:gd name="T3" fmla="*/ 28 h 40"/>
                  <a:gd name="T4" fmla="*/ 29 w 219"/>
                  <a:gd name="T5" fmla="*/ 15 h 40"/>
                  <a:gd name="T6" fmla="*/ 40 w 219"/>
                  <a:gd name="T7" fmla="*/ 11 h 40"/>
                  <a:gd name="T8" fmla="*/ 42 w 219"/>
                  <a:gd name="T9" fmla="*/ 12 h 40"/>
                  <a:gd name="T10" fmla="*/ 54 w 219"/>
                  <a:gd name="T11" fmla="*/ 12 h 40"/>
                  <a:gd name="T12" fmla="*/ 40 w 219"/>
                  <a:gd name="T13" fmla="*/ 0 h 40"/>
                  <a:gd name="T14" fmla="*/ 17 w 219"/>
                  <a:gd name="T15" fmla="*/ 13 h 40"/>
                  <a:gd name="T16" fmla="*/ 17 w 219"/>
                  <a:gd name="T17" fmla="*/ 28 h 40"/>
                  <a:gd name="T18" fmla="*/ 5 w 219"/>
                  <a:gd name="T19" fmla="*/ 28 h 40"/>
                  <a:gd name="T20" fmla="*/ 0 w 219"/>
                  <a:gd name="T21" fmla="*/ 34 h 40"/>
                  <a:gd name="T22" fmla="*/ 5 w 219"/>
                  <a:gd name="T23" fmla="*/ 40 h 40"/>
                  <a:gd name="T24" fmla="*/ 213 w 219"/>
                  <a:gd name="T25" fmla="*/ 40 h 40"/>
                  <a:gd name="T26" fmla="*/ 219 w 219"/>
                  <a:gd name="T27" fmla="*/ 34 h 40"/>
                  <a:gd name="T28" fmla="*/ 213 w 219"/>
                  <a:gd name="T2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9" h="40">
                    <a:moveTo>
                      <a:pt x="213" y="28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1" y="13"/>
                      <a:pt x="37" y="11"/>
                      <a:pt x="40" y="11"/>
                    </a:cubicBezTo>
                    <a:cubicBezTo>
                      <a:pt x="40" y="11"/>
                      <a:pt x="41" y="12"/>
                      <a:pt x="42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3" y="5"/>
                      <a:pt x="47" y="0"/>
                      <a:pt x="40" y="0"/>
                    </a:cubicBezTo>
                    <a:cubicBezTo>
                      <a:pt x="37" y="0"/>
                      <a:pt x="17" y="3"/>
                      <a:pt x="17" y="1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31"/>
                      <a:pt x="0" y="34"/>
                    </a:cubicBezTo>
                    <a:cubicBezTo>
                      <a:pt x="0" y="37"/>
                      <a:pt x="2" y="40"/>
                      <a:pt x="5" y="40"/>
                    </a:cubicBezTo>
                    <a:cubicBezTo>
                      <a:pt x="213" y="40"/>
                      <a:pt x="213" y="40"/>
                      <a:pt x="213" y="40"/>
                    </a:cubicBezTo>
                    <a:cubicBezTo>
                      <a:pt x="216" y="40"/>
                      <a:pt x="219" y="37"/>
                      <a:pt x="219" y="34"/>
                    </a:cubicBezTo>
                    <a:cubicBezTo>
                      <a:pt x="219" y="31"/>
                      <a:pt x="216" y="28"/>
                      <a:pt x="213" y="2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09"/>
              <p:cNvSpPr>
                <a:spLocks/>
              </p:cNvSpPr>
              <p:nvPr/>
            </p:nvSpPr>
            <p:spPr bwMode="auto">
              <a:xfrm>
                <a:off x="8188325" y="3887788"/>
                <a:ext cx="460375" cy="168275"/>
              </a:xfrm>
              <a:custGeom>
                <a:avLst/>
                <a:gdLst>
                  <a:gd name="T0" fmla="*/ 0 w 215"/>
                  <a:gd name="T1" fmla="*/ 1 h 78"/>
                  <a:gd name="T2" fmla="*/ 12 w 215"/>
                  <a:gd name="T3" fmla="*/ 19 h 78"/>
                  <a:gd name="T4" fmla="*/ 36 w 215"/>
                  <a:gd name="T5" fmla="*/ 62 h 78"/>
                  <a:gd name="T6" fmla="*/ 36 w 215"/>
                  <a:gd name="T7" fmla="*/ 62 h 78"/>
                  <a:gd name="T8" fmla="*/ 35 w 215"/>
                  <a:gd name="T9" fmla="*/ 75 h 78"/>
                  <a:gd name="T10" fmla="*/ 38 w 215"/>
                  <a:gd name="T11" fmla="*/ 77 h 78"/>
                  <a:gd name="T12" fmla="*/ 49 w 215"/>
                  <a:gd name="T13" fmla="*/ 70 h 78"/>
                  <a:gd name="T14" fmla="*/ 52 w 215"/>
                  <a:gd name="T15" fmla="*/ 68 h 78"/>
                  <a:gd name="T16" fmla="*/ 103 w 215"/>
                  <a:gd name="T17" fmla="*/ 73 h 78"/>
                  <a:gd name="T18" fmla="*/ 103 w 215"/>
                  <a:gd name="T19" fmla="*/ 73 h 78"/>
                  <a:gd name="T20" fmla="*/ 107 w 215"/>
                  <a:gd name="T21" fmla="*/ 73 h 78"/>
                  <a:gd name="T22" fmla="*/ 112 w 215"/>
                  <a:gd name="T23" fmla="*/ 73 h 78"/>
                  <a:gd name="T24" fmla="*/ 111 w 215"/>
                  <a:gd name="T25" fmla="*/ 73 h 78"/>
                  <a:gd name="T26" fmla="*/ 163 w 215"/>
                  <a:gd name="T27" fmla="*/ 67 h 78"/>
                  <a:gd name="T28" fmla="*/ 166 w 215"/>
                  <a:gd name="T29" fmla="*/ 70 h 78"/>
                  <a:gd name="T30" fmla="*/ 177 w 215"/>
                  <a:gd name="T31" fmla="*/ 77 h 78"/>
                  <a:gd name="T32" fmla="*/ 180 w 215"/>
                  <a:gd name="T33" fmla="*/ 75 h 78"/>
                  <a:gd name="T34" fmla="*/ 180 w 215"/>
                  <a:gd name="T35" fmla="*/ 62 h 78"/>
                  <a:gd name="T36" fmla="*/ 179 w 215"/>
                  <a:gd name="T37" fmla="*/ 62 h 78"/>
                  <a:gd name="T38" fmla="*/ 204 w 215"/>
                  <a:gd name="T39" fmla="*/ 19 h 78"/>
                  <a:gd name="T40" fmla="*/ 215 w 215"/>
                  <a:gd name="T41" fmla="*/ 1 h 78"/>
                  <a:gd name="T42" fmla="*/ 106 w 215"/>
                  <a:gd name="T43" fmla="*/ 0 h 78"/>
                  <a:gd name="T44" fmla="*/ 0 w 215"/>
                  <a:gd name="T45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5" h="78">
                    <a:moveTo>
                      <a:pt x="0" y="1"/>
                    </a:moveTo>
                    <a:cubicBezTo>
                      <a:pt x="0" y="1"/>
                      <a:pt x="7" y="4"/>
                      <a:pt x="12" y="19"/>
                    </a:cubicBezTo>
                    <a:cubicBezTo>
                      <a:pt x="15" y="29"/>
                      <a:pt x="8" y="49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7"/>
                      <a:pt x="36" y="78"/>
                      <a:pt x="38" y="77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69"/>
                      <a:pt x="51" y="69"/>
                      <a:pt x="52" y="68"/>
                    </a:cubicBezTo>
                    <a:cubicBezTo>
                      <a:pt x="65" y="71"/>
                      <a:pt x="81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4" y="73"/>
                      <a:pt x="106" y="73"/>
                      <a:pt x="107" y="73"/>
                    </a:cubicBezTo>
                    <a:cubicBezTo>
                      <a:pt x="109" y="73"/>
                      <a:pt x="110" y="73"/>
                      <a:pt x="112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33" y="73"/>
                      <a:pt x="150" y="70"/>
                      <a:pt x="163" y="67"/>
                    </a:cubicBezTo>
                    <a:cubicBezTo>
                      <a:pt x="164" y="68"/>
                      <a:pt x="165" y="69"/>
                      <a:pt x="166" y="70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9" y="78"/>
                      <a:pt x="180" y="77"/>
                      <a:pt x="180" y="75"/>
                    </a:cubicBezTo>
                    <a:cubicBezTo>
                      <a:pt x="180" y="62"/>
                      <a:pt x="180" y="62"/>
                      <a:pt x="180" y="62"/>
                    </a:cubicBezTo>
                    <a:cubicBezTo>
                      <a:pt x="180" y="62"/>
                      <a:pt x="179" y="62"/>
                      <a:pt x="179" y="62"/>
                    </a:cubicBezTo>
                    <a:cubicBezTo>
                      <a:pt x="206" y="49"/>
                      <a:pt x="201" y="29"/>
                      <a:pt x="204" y="19"/>
                    </a:cubicBezTo>
                    <a:cubicBezTo>
                      <a:pt x="208" y="4"/>
                      <a:pt x="215" y="1"/>
                      <a:pt x="215" y="1"/>
                    </a:cubicBezTo>
                    <a:cubicBezTo>
                      <a:pt x="106" y="0"/>
                      <a:pt x="106" y="0"/>
                      <a:pt x="106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10"/>
              <p:cNvSpPr>
                <a:spLocks/>
              </p:cNvSpPr>
              <p:nvPr/>
            </p:nvSpPr>
            <p:spPr bwMode="auto">
              <a:xfrm>
                <a:off x="8347075" y="3749675"/>
                <a:ext cx="23813" cy="14288"/>
              </a:xfrm>
              <a:custGeom>
                <a:avLst/>
                <a:gdLst>
                  <a:gd name="T0" fmla="*/ 0 w 11"/>
                  <a:gd name="T1" fmla="*/ 5 h 7"/>
                  <a:gd name="T2" fmla="*/ 4 w 11"/>
                  <a:gd name="T3" fmla="*/ 7 h 7"/>
                  <a:gd name="T4" fmla="*/ 11 w 11"/>
                  <a:gd name="T5" fmla="*/ 0 h 7"/>
                  <a:gd name="T6" fmla="*/ 5 w 11"/>
                  <a:gd name="T7" fmla="*/ 0 h 7"/>
                  <a:gd name="T8" fmla="*/ 0 w 11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7" y="7"/>
                      <a:pt x="10" y="4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11"/>
              <p:cNvSpPr>
                <a:spLocks/>
              </p:cNvSpPr>
              <p:nvPr/>
            </p:nvSpPr>
            <p:spPr bwMode="auto">
              <a:xfrm>
                <a:off x="8347075" y="3725863"/>
                <a:ext cx="23813" cy="14288"/>
              </a:xfrm>
              <a:custGeom>
                <a:avLst/>
                <a:gdLst>
                  <a:gd name="T0" fmla="*/ 5 w 11"/>
                  <a:gd name="T1" fmla="*/ 7 h 7"/>
                  <a:gd name="T2" fmla="*/ 11 w 11"/>
                  <a:gd name="T3" fmla="*/ 7 h 7"/>
                  <a:gd name="T4" fmla="*/ 4 w 11"/>
                  <a:gd name="T5" fmla="*/ 0 h 7"/>
                  <a:gd name="T6" fmla="*/ 0 w 11"/>
                  <a:gd name="T7" fmla="*/ 1 h 7"/>
                  <a:gd name="T8" fmla="*/ 5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5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4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2" y="2"/>
                      <a:pt x="4" y="4"/>
                      <a:pt x="5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12"/>
              <p:cNvSpPr>
                <a:spLocks noEditPoints="1"/>
              </p:cNvSpPr>
              <p:nvPr/>
            </p:nvSpPr>
            <p:spPr bwMode="auto">
              <a:xfrm>
                <a:off x="8321675" y="3713163"/>
                <a:ext cx="61913" cy="61913"/>
              </a:xfrm>
              <a:custGeom>
                <a:avLst/>
                <a:gdLst>
                  <a:gd name="T0" fmla="*/ 15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15 w 29"/>
                  <a:gd name="T9" fmla="*/ 29 h 29"/>
                  <a:gd name="T10" fmla="*/ 8 w 29"/>
                  <a:gd name="T11" fmla="*/ 6 h 29"/>
                  <a:gd name="T12" fmla="*/ 15 w 29"/>
                  <a:gd name="T13" fmla="*/ 4 h 29"/>
                  <a:gd name="T14" fmla="*/ 25 w 29"/>
                  <a:gd name="T15" fmla="*/ 13 h 29"/>
                  <a:gd name="T16" fmla="*/ 25 w 29"/>
                  <a:gd name="T17" fmla="*/ 15 h 29"/>
                  <a:gd name="T18" fmla="*/ 25 w 29"/>
                  <a:gd name="T19" fmla="*/ 17 h 29"/>
                  <a:gd name="T20" fmla="*/ 15 w 29"/>
                  <a:gd name="T21" fmla="*/ 26 h 29"/>
                  <a:gd name="T22" fmla="*/ 8 w 29"/>
                  <a:gd name="T23" fmla="*/ 24 h 29"/>
                  <a:gd name="T24" fmla="*/ 4 w 29"/>
                  <a:gd name="T25" fmla="*/ 15 h 29"/>
                  <a:gd name="T26" fmla="*/ 8 w 29"/>
                  <a:gd name="T2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23" y="29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29"/>
                      <a:pt x="15" y="29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5" y="4"/>
                    </a:cubicBezTo>
                    <a:cubicBezTo>
                      <a:pt x="20" y="4"/>
                      <a:pt x="24" y="8"/>
                      <a:pt x="25" y="13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7"/>
                    </a:cubicBezTo>
                    <a:cubicBezTo>
                      <a:pt x="24" y="22"/>
                      <a:pt x="20" y="26"/>
                      <a:pt x="15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6" y="22"/>
                      <a:pt x="4" y="18"/>
                      <a:pt x="4" y="15"/>
                    </a:cubicBezTo>
                    <a:cubicBezTo>
                      <a:pt x="4" y="11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13"/>
              <p:cNvSpPr>
                <a:spLocks/>
              </p:cNvSpPr>
              <p:nvPr/>
            </p:nvSpPr>
            <p:spPr bwMode="auto">
              <a:xfrm>
                <a:off x="8440738" y="3789363"/>
                <a:ext cx="25400" cy="17463"/>
              </a:xfrm>
              <a:custGeom>
                <a:avLst/>
                <a:gdLst>
                  <a:gd name="T0" fmla="*/ 12 w 12"/>
                  <a:gd name="T1" fmla="*/ 0 h 8"/>
                  <a:gd name="T2" fmla="*/ 6 w 12"/>
                  <a:gd name="T3" fmla="*/ 0 h 8"/>
                  <a:gd name="T4" fmla="*/ 0 w 12"/>
                  <a:gd name="T5" fmla="*/ 7 h 8"/>
                  <a:gd name="T6" fmla="*/ 3 w 12"/>
                  <a:gd name="T7" fmla="*/ 8 h 8"/>
                  <a:gd name="T8" fmla="*/ 12 w 1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5" y="4"/>
                      <a:pt x="3" y="6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7" y="8"/>
                      <a:pt x="11" y="5"/>
                      <a:pt x="12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14"/>
              <p:cNvSpPr>
                <a:spLocks/>
              </p:cNvSpPr>
              <p:nvPr/>
            </p:nvSpPr>
            <p:spPr bwMode="auto">
              <a:xfrm>
                <a:off x="8440738" y="3768725"/>
                <a:ext cx="23813" cy="14288"/>
              </a:xfrm>
              <a:custGeom>
                <a:avLst/>
                <a:gdLst>
                  <a:gd name="T0" fmla="*/ 6 w 11"/>
                  <a:gd name="T1" fmla="*/ 7 h 7"/>
                  <a:gd name="T2" fmla="*/ 11 w 11"/>
                  <a:gd name="T3" fmla="*/ 7 h 7"/>
                  <a:gd name="T4" fmla="*/ 3 w 11"/>
                  <a:gd name="T5" fmla="*/ 0 h 7"/>
                  <a:gd name="T6" fmla="*/ 0 w 11"/>
                  <a:gd name="T7" fmla="*/ 1 h 7"/>
                  <a:gd name="T8" fmla="*/ 6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6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5" y="4"/>
                      <a:pt x="6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15"/>
              <p:cNvSpPr>
                <a:spLocks noEditPoints="1"/>
              </p:cNvSpPr>
              <p:nvPr/>
            </p:nvSpPr>
            <p:spPr bwMode="auto">
              <a:xfrm>
                <a:off x="8416925" y="3756025"/>
                <a:ext cx="61913" cy="63500"/>
              </a:xfrm>
              <a:custGeom>
                <a:avLst/>
                <a:gdLst>
                  <a:gd name="T0" fmla="*/ 14 w 29"/>
                  <a:gd name="T1" fmla="*/ 30 h 30"/>
                  <a:gd name="T2" fmla="*/ 14 w 29"/>
                  <a:gd name="T3" fmla="*/ 30 h 30"/>
                  <a:gd name="T4" fmla="*/ 29 w 29"/>
                  <a:gd name="T5" fmla="*/ 15 h 30"/>
                  <a:gd name="T6" fmla="*/ 14 w 29"/>
                  <a:gd name="T7" fmla="*/ 0 h 30"/>
                  <a:gd name="T8" fmla="*/ 0 w 29"/>
                  <a:gd name="T9" fmla="*/ 15 h 30"/>
                  <a:gd name="T10" fmla="*/ 14 w 29"/>
                  <a:gd name="T11" fmla="*/ 30 h 30"/>
                  <a:gd name="T12" fmla="*/ 8 w 29"/>
                  <a:gd name="T13" fmla="*/ 6 h 30"/>
                  <a:gd name="T14" fmla="*/ 14 w 29"/>
                  <a:gd name="T15" fmla="*/ 4 h 30"/>
                  <a:gd name="T16" fmla="*/ 25 w 29"/>
                  <a:gd name="T17" fmla="*/ 13 h 30"/>
                  <a:gd name="T18" fmla="*/ 25 w 29"/>
                  <a:gd name="T19" fmla="*/ 15 h 30"/>
                  <a:gd name="T20" fmla="*/ 25 w 29"/>
                  <a:gd name="T21" fmla="*/ 16 h 30"/>
                  <a:gd name="T22" fmla="*/ 14 w 29"/>
                  <a:gd name="T23" fmla="*/ 26 h 30"/>
                  <a:gd name="T24" fmla="*/ 8 w 29"/>
                  <a:gd name="T25" fmla="*/ 24 h 30"/>
                  <a:gd name="T26" fmla="*/ 4 w 29"/>
                  <a:gd name="T27" fmla="*/ 15 h 30"/>
                  <a:gd name="T28" fmla="*/ 8 w 29"/>
                  <a:gd name="T2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cubicBezTo>
                      <a:pt x="14" y="30"/>
                      <a:pt x="14" y="30"/>
                      <a:pt x="14" y="30"/>
                    </a:cubicBezTo>
                    <a:cubicBezTo>
                      <a:pt x="23" y="30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4" y="30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4" y="4"/>
                    </a:cubicBezTo>
                    <a:cubicBezTo>
                      <a:pt x="19" y="4"/>
                      <a:pt x="24" y="8"/>
                      <a:pt x="25" y="13"/>
                    </a:cubicBezTo>
                    <a:cubicBezTo>
                      <a:pt x="25" y="13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4" y="22"/>
                      <a:pt x="20" y="26"/>
                      <a:pt x="14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5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16"/>
              <p:cNvSpPr>
                <a:spLocks/>
              </p:cNvSpPr>
              <p:nvPr/>
            </p:nvSpPr>
            <p:spPr bwMode="auto">
              <a:xfrm>
                <a:off x="8494713" y="3665538"/>
                <a:ext cx="23813" cy="19050"/>
              </a:xfrm>
              <a:custGeom>
                <a:avLst/>
                <a:gdLst>
                  <a:gd name="T0" fmla="*/ 11 w 11"/>
                  <a:gd name="T1" fmla="*/ 0 h 9"/>
                  <a:gd name="T2" fmla="*/ 11 w 11"/>
                  <a:gd name="T3" fmla="*/ 0 h 9"/>
                  <a:gd name="T4" fmla="*/ 6 w 11"/>
                  <a:gd name="T5" fmla="*/ 0 h 9"/>
                  <a:gd name="T6" fmla="*/ 6 w 11"/>
                  <a:gd name="T7" fmla="*/ 0 h 9"/>
                  <a:gd name="T8" fmla="*/ 0 w 11"/>
                  <a:gd name="T9" fmla="*/ 8 h 9"/>
                  <a:gd name="T10" fmla="*/ 4 w 11"/>
                  <a:gd name="T11" fmla="*/ 9 h 9"/>
                  <a:gd name="T12" fmla="*/ 11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3" y="6"/>
                      <a:pt x="0" y="8"/>
                    </a:cubicBezTo>
                    <a:cubicBezTo>
                      <a:pt x="1" y="9"/>
                      <a:pt x="2" y="9"/>
                      <a:pt x="4" y="9"/>
                    </a:cubicBezTo>
                    <a:cubicBezTo>
                      <a:pt x="8" y="9"/>
                      <a:pt x="11" y="5"/>
                      <a:pt x="11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17"/>
              <p:cNvSpPr>
                <a:spLocks/>
              </p:cNvSpPr>
              <p:nvPr/>
            </p:nvSpPr>
            <p:spPr bwMode="auto">
              <a:xfrm>
                <a:off x="8494713" y="3646488"/>
                <a:ext cx="20638" cy="11113"/>
              </a:xfrm>
              <a:custGeom>
                <a:avLst/>
                <a:gdLst>
                  <a:gd name="T0" fmla="*/ 4 w 10"/>
                  <a:gd name="T1" fmla="*/ 5 h 5"/>
                  <a:gd name="T2" fmla="*/ 10 w 10"/>
                  <a:gd name="T3" fmla="*/ 5 h 5"/>
                  <a:gd name="T4" fmla="*/ 4 w 10"/>
                  <a:gd name="T5" fmla="*/ 0 h 5"/>
                  <a:gd name="T6" fmla="*/ 0 w 10"/>
                  <a:gd name="T7" fmla="*/ 1 h 5"/>
                  <a:gd name="T8" fmla="*/ 4 w 1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4" y="5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3" y="3"/>
                      <a:pt x="4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18"/>
              <p:cNvSpPr>
                <a:spLocks noEditPoints="1"/>
              </p:cNvSpPr>
              <p:nvPr/>
            </p:nvSpPr>
            <p:spPr bwMode="auto">
              <a:xfrm>
                <a:off x="8469313" y="3633788"/>
                <a:ext cx="63500" cy="63500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0 w 30"/>
                  <a:gd name="T7" fmla="*/ 15 h 30"/>
                  <a:gd name="T8" fmla="*/ 15 w 30"/>
                  <a:gd name="T9" fmla="*/ 30 h 30"/>
                  <a:gd name="T10" fmla="*/ 9 w 30"/>
                  <a:gd name="T11" fmla="*/ 6 h 30"/>
                  <a:gd name="T12" fmla="*/ 15 w 30"/>
                  <a:gd name="T13" fmla="*/ 4 h 30"/>
                  <a:gd name="T14" fmla="*/ 25 w 30"/>
                  <a:gd name="T15" fmla="*/ 11 h 30"/>
                  <a:gd name="T16" fmla="*/ 26 w 30"/>
                  <a:gd name="T17" fmla="*/ 15 h 30"/>
                  <a:gd name="T18" fmla="*/ 26 w 30"/>
                  <a:gd name="T19" fmla="*/ 15 h 30"/>
                  <a:gd name="T20" fmla="*/ 15 w 30"/>
                  <a:gd name="T21" fmla="*/ 26 h 30"/>
                  <a:gd name="T22" fmla="*/ 9 w 30"/>
                  <a:gd name="T23" fmla="*/ 24 h 30"/>
                  <a:gd name="T24" fmla="*/ 4 w 30"/>
                  <a:gd name="T25" fmla="*/ 15 h 30"/>
                  <a:gd name="T26" fmla="*/ 9 w 30"/>
                  <a:gd name="T2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moveTo>
                      <a:pt x="9" y="6"/>
                    </a:moveTo>
                    <a:cubicBezTo>
                      <a:pt x="10" y="5"/>
                      <a:pt x="13" y="4"/>
                      <a:pt x="15" y="4"/>
                    </a:cubicBezTo>
                    <a:cubicBezTo>
                      <a:pt x="19" y="4"/>
                      <a:pt x="23" y="7"/>
                      <a:pt x="25" y="11"/>
                    </a:cubicBezTo>
                    <a:cubicBezTo>
                      <a:pt x="25" y="12"/>
                      <a:pt x="26" y="13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21"/>
                      <a:pt x="21" y="26"/>
                      <a:pt x="15" y="26"/>
                    </a:cubicBezTo>
                    <a:cubicBezTo>
                      <a:pt x="13" y="26"/>
                      <a:pt x="10" y="25"/>
                      <a:pt x="9" y="24"/>
                    </a:cubicBezTo>
                    <a:cubicBezTo>
                      <a:pt x="6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9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Freeform 119"/>
            <p:cNvSpPr>
              <a:spLocks noEditPoints="1"/>
            </p:cNvSpPr>
            <p:nvPr/>
          </p:nvSpPr>
          <p:spPr bwMode="auto">
            <a:xfrm>
              <a:off x="8631238" y="1855788"/>
              <a:ext cx="200025" cy="477838"/>
            </a:xfrm>
            <a:custGeom>
              <a:avLst/>
              <a:gdLst>
                <a:gd name="T0" fmla="*/ 76 w 93"/>
                <a:gd name="T1" fmla="*/ 116 h 223"/>
                <a:gd name="T2" fmla="*/ 76 w 93"/>
                <a:gd name="T3" fmla="*/ 52 h 223"/>
                <a:gd name="T4" fmla="*/ 75 w 93"/>
                <a:gd name="T5" fmla="*/ 51 h 223"/>
                <a:gd name="T6" fmla="*/ 59 w 93"/>
                <a:gd name="T7" fmla="*/ 51 h 223"/>
                <a:gd name="T8" fmla="*/ 67 w 93"/>
                <a:gd name="T9" fmla="*/ 30 h 223"/>
                <a:gd name="T10" fmla="*/ 93 w 93"/>
                <a:gd name="T11" fmla="*/ 42 h 223"/>
                <a:gd name="T12" fmla="*/ 77 w 93"/>
                <a:gd name="T13" fmla="*/ 0 h 223"/>
                <a:gd name="T14" fmla="*/ 35 w 93"/>
                <a:gd name="T15" fmla="*/ 16 h 223"/>
                <a:gd name="T16" fmla="*/ 61 w 93"/>
                <a:gd name="T17" fmla="*/ 28 h 223"/>
                <a:gd name="T18" fmla="*/ 52 w 93"/>
                <a:gd name="T19" fmla="*/ 51 h 223"/>
                <a:gd name="T20" fmla="*/ 1 w 93"/>
                <a:gd name="T21" fmla="*/ 51 h 223"/>
                <a:gd name="T22" fmla="*/ 1 w 93"/>
                <a:gd name="T23" fmla="*/ 52 h 223"/>
                <a:gd name="T24" fmla="*/ 0 w 93"/>
                <a:gd name="T25" fmla="*/ 116 h 223"/>
                <a:gd name="T26" fmla="*/ 33 w 93"/>
                <a:gd name="T27" fmla="*/ 160 h 223"/>
                <a:gd name="T28" fmla="*/ 33 w 93"/>
                <a:gd name="T29" fmla="*/ 215 h 223"/>
                <a:gd name="T30" fmla="*/ 14 w 93"/>
                <a:gd name="T31" fmla="*/ 219 h 223"/>
                <a:gd name="T32" fmla="*/ 38 w 93"/>
                <a:gd name="T33" fmla="*/ 223 h 223"/>
                <a:gd name="T34" fmla="*/ 63 w 93"/>
                <a:gd name="T35" fmla="*/ 219 h 223"/>
                <a:gd name="T36" fmla="*/ 44 w 93"/>
                <a:gd name="T37" fmla="*/ 215 h 223"/>
                <a:gd name="T38" fmla="*/ 44 w 93"/>
                <a:gd name="T39" fmla="*/ 160 h 223"/>
                <a:gd name="T40" fmla="*/ 76 w 93"/>
                <a:gd name="T41" fmla="*/ 116 h 223"/>
                <a:gd name="T42" fmla="*/ 71 w 93"/>
                <a:gd name="T43" fmla="*/ 56 h 223"/>
                <a:gd name="T44" fmla="*/ 68 w 93"/>
                <a:gd name="T45" fmla="*/ 83 h 223"/>
                <a:gd name="T46" fmla="*/ 49 w 93"/>
                <a:gd name="T47" fmla="*/ 77 h 223"/>
                <a:gd name="T48" fmla="*/ 57 w 93"/>
                <a:gd name="T49" fmla="*/ 56 h 223"/>
                <a:gd name="T50" fmla="*/ 71 w 93"/>
                <a:gd name="T51" fmla="*/ 56 h 223"/>
                <a:gd name="T52" fmla="*/ 8 w 93"/>
                <a:gd name="T53" fmla="*/ 82 h 223"/>
                <a:gd name="T54" fmla="*/ 5 w 93"/>
                <a:gd name="T55" fmla="*/ 56 h 223"/>
                <a:gd name="T56" fmla="*/ 51 w 93"/>
                <a:gd name="T57" fmla="*/ 56 h 223"/>
                <a:gd name="T58" fmla="*/ 41 w 93"/>
                <a:gd name="T59" fmla="*/ 80 h 223"/>
                <a:gd name="T60" fmla="*/ 39 w 93"/>
                <a:gd name="T61" fmla="*/ 82 h 223"/>
                <a:gd name="T62" fmla="*/ 8 w 93"/>
                <a:gd name="T63" fmla="*/ 8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223">
                  <a:moveTo>
                    <a:pt x="76" y="116"/>
                  </a:moveTo>
                  <a:cubicBezTo>
                    <a:pt x="76" y="107"/>
                    <a:pt x="67" y="77"/>
                    <a:pt x="76" y="5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8" y="93"/>
                    <a:pt x="0" y="107"/>
                    <a:pt x="0" y="116"/>
                  </a:cubicBezTo>
                  <a:cubicBezTo>
                    <a:pt x="0" y="138"/>
                    <a:pt x="14" y="157"/>
                    <a:pt x="33" y="160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22" y="215"/>
                    <a:pt x="14" y="217"/>
                    <a:pt x="14" y="219"/>
                  </a:cubicBezTo>
                  <a:cubicBezTo>
                    <a:pt x="14" y="221"/>
                    <a:pt x="25" y="223"/>
                    <a:pt x="38" y="223"/>
                  </a:cubicBezTo>
                  <a:cubicBezTo>
                    <a:pt x="52" y="223"/>
                    <a:pt x="63" y="221"/>
                    <a:pt x="63" y="219"/>
                  </a:cubicBezTo>
                  <a:cubicBezTo>
                    <a:pt x="63" y="217"/>
                    <a:pt x="55" y="215"/>
                    <a:pt x="44" y="215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62" y="157"/>
                    <a:pt x="76" y="138"/>
                    <a:pt x="76" y="116"/>
                  </a:cubicBezTo>
                  <a:moveTo>
                    <a:pt x="71" y="56"/>
                  </a:moveTo>
                  <a:cubicBezTo>
                    <a:pt x="68" y="61"/>
                    <a:pt x="67" y="71"/>
                    <a:pt x="68" y="83"/>
                  </a:cubicBezTo>
                  <a:cubicBezTo>
                    <a:pt x="68" y="83"/>
                    <a:pt x="59" y="76"/>
                    <a:pt x="49" y="7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71" y="56"/>
                    <a:pt x="71" y="56"/>
                    <a:pt x="71" y="56"/>
                  </a:cubicBezTo>
                  <a:close/>
                  <a:moveTo>
                    <a:pt x="8" y="82"/>
                  </a:moveTo>
                  <a:cubicBezTo>
                    <a:pt x="9" y="71"/>
                    <a:pt x="8" y="61"/>
                    <a:pt x="5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0" y="81"/>
                    <a:pt x="40" y="81"/>
                    <a:pt x="39" y="82"/>
                  </a:cubicBezTo>
                  <a:cubicBezTo>
                    <a:pt x="29" y="90"/>
                    <a:pt x="14" y="84"/>
                    <a:pt x="8" y="82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8128000" y="5056188"/>
              <a:ext cx="476250" cy="373062"/>
              <a:chOff x="8128000" y="5056188"/>
              <a:chExt cx="476250" cy="373062"/>
            </a:xfrm>
          </p:grpSpPr>
          <p:sp>
            <p:nvSpPr>
              <p:cNvPr id="65" name="Freeform 120"/>
              <p:cNvSpPr>
                <a:spLocks/>
              </p:cNvSpPr>
              <p:nvPr/>
            </p:nvSpPr>
            <p:spPr bwMode="auto">
              <a:xfrm>
                <a:off x="8128000" y="5241925"/>
                <a:ext cx="476250" cy="187325"/>
              </a:xfrm>
              <a:custGeom>
                <a:avLst/>
                <a:gdLst>
                  <a:gd name="T0" fmla="*/ 222 w 222"/>
                  <a:gd name="T1" fmla="*/ 22 h 87"/>
                  <a:gd name="T2" fmla="*/ 173 w 222"/>
                  <a:gd name="T3" fmla="*/ 0 h 87"/>
                  <a:gd name="T4" fmla="*/ 165 w 222"/>
                  <a:gd name="T5" fmla="*/ 5 h 87"/>
                  <a:gd name="T6" fmla="*/ 196 w 222"/>
                  <a:gd name="T7" fmla="*/ 18 h 87"/>
                  <a:gd name="T8" fmla="*/ 190 w 222"/>
                  <a:gd name="T9" fmla="*/ 24 h 87"/>
                  <a:gd name="T10" fmla="*/ 111 w 222"/>
                  <a:gd name="T11" fmla="*/ 35 h 87"/>
                  <a:gd name="T12" fmla="*/ 31 w 222"/>
                  <a:gd name="T13" fmla="*/ 24 h 87"/>
                  <a:gd name="T14" fmla="*/ 26 w 222"/>
                  <a:gd name="T15" fmla="*/ 18 h 87"/>
                  <a:gd name="T16" fmla="*/ 48 w 222"/>
                  <a:gd name="T17" fmla="*/ 7 h 87"/>
                  <a:gd name="T18" fmla="*/ 42 w 222"/>
                  <a:gd name="T19" fmla="*/ 1 h 87"/>
                  <a:gd name="T20" fmla="*/ 0 w 222"/>
                  <a:gd name="T21" fmla="*/ 22 h 87"/>
                  <a:gd name="T22" fmla="*/ 0 w 222"/>
                  <a:gd name="T23" fmla="*/ 24 h 87"/>
                  <a:gd name="T24" fmla="*/ 0 w 222"/>
                  <a:gd name="T25" fmla="*/ 24 h 87"/>
                  <a:gd name="T26" fmla="*/ 0 w 222"/>
                  <a:gd name="T27" fmla="*/ 25 h 87"/>
                  <a:gd name="T28" fmla="*/ 5 w 222"/>
                  <a:gd name="T29" fmla="*/ 31 h 87"/>
                  <a:gd name="T30" fmla="*/ 38 w 222"/>
                  <a:gd name="T31" fmla="*/ 69 h 87"/>
                  <a:gd name="T32" fmla="*/ 37 w 222"/>
                  <a:gd name="T33" fmla="*/ 69 h 87"/>
                  <a:gd name="T34" fmla="*/ 28 w 222"/>
                  <a:gd name="T35" fmla="*/ 77 h 87"/>
                  <a:gd name="T36" fmla="*/ 28 w 222"/>
                  <a:gd name="T37" fmla="*/ 78 h 87"/>
                  <a:gd name="T38" fmla="*/ 37 w 222"/>
                  <a:gd name="T39" fmla="*/ 87 h 87"/>
                  <a:gd name="T40" fmla="*/ 189 w 222"/>
                  <a:gd name="T41" fmla="*/ 87 h 87"/>
                  <a:gd name="T42" fmla="*/ 198 w 222"/>
                  <a:gd name="T43" fmla="*/ 78 h 87"/>
                  <a:gd name="T44" fmla="*/ 198 w 222"/>
                  <a:gd name="T45" fmla="*/ 77 h 87"/>
                  <a:gd name="T46" fmla="*/ 189 w 222"/>
                  <a:gd name="T47" fmla="*/ 69 h 87"/>
                  <a:gd name="T48" fmla="*/ 184 w 222"/>
                  <a:gd name="T49" fmla="*/ 69 h 87"/>
                  <a:gd name="T50" fmla="*/ 216 w 222"/>
                  <a:gd name="T51" fmla="*/ 31 h 87"/>
                  <a:gd name="T52" fmla="*/ 222 w 222"/>
                  <a:gd name="T53" fmla="*/ 25 h 87"/>
                  <a:gd name="T54" fmla="*/ 222 w 222"/>
                  <a:gd name="T55" fmla="*/ 24 h 87"/>
                  <a:gd name="T56" fmla="*/ 222 w 222"/>
                  <a:gd name="T57" fmla="*/ 24 h 87"/>
                  <a:gd name="T58" fmla="*/ 222 w 222"/>
                  <a:gd name="T59" fmla="*/ 2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2" h="87">
                    <a:moveTo>
                      <a:pt x="222" y="22"/>
                    </a:moveTo>
                    <a:cubicBezTo>
                      <a:pt x="222" y="13"/>
                      <a:pt x="203" y="4"/>
                      <a:pt x="173" y="0"/>
                    </a:cubicBezTo>
                    <a:cubicBezTo>
                      <a:pt x="165" y="5"/>
                      <a:pt x="165" y="5"/>
                      <a:pt x="165" y="5"/>
                    </a:cubicBezTo>
                    <a:cubicBezTo>
                      <a:pt x="184" y="8"/>
                      <a:pt x="196" y="13"/>
                      <a:pt x="196" y="18"/>
                    </a:cubicBezTo>
                    <a:cubicBezTo>
                      <a:pt x="196" y="20"/>
                      <a:pt x="194" y="22"/>
                      <a:pt x="190" y="24"/>
                    </a:cubicBezTo>
                    <a:cubicBezTo>
                      <a:pt x="178" y="31"/>
                      <a:pt x="147" y="35"/>
                      <a:pt x="111" y="35"/>
                    </a:cubicBezTo>
                    <a:cubicBezTo>
                      <a:pt x="75" y="35"/>
                      <a:pt x="44" y="31"/>
                      <a:pt x="31" y="24"/>
                    </a:cubicBezTo>
                    <a:cubicBezTo>
                      <a:pt x="28" y="22"/>
                      <a:pt x="26" y="20"/>
                      <a:pt x="26" y="18"/>
                    </a:cubicBezTo>
                    <a:cubicBezTo>
                      <a:pt x="26" y="14"/>
                      <a:pt x="34" y="10"/>
                      <a:pt x="48" y="7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16" y="6"/>
                      <a:pt x="0" y="14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7"/>
                      <a:pt x="3" y="29"/>
                      <a:pt x="5" y="31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2" y="69"/>
                      <a:pt x="28" y="72"/>
                      <a:pt x="28" y="77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83"/>
                      <a:pt x="32" y="87"/>
                      <a:pt x="37" y="87"/>
                    </a:cubicBezTo>
                    <a:cubicBezTo>
                      <a:pt x="189" y="87"/>
                      <a:pt x="189" y="87"/>
                      <a:pt x="189" y="87"/>
                    </a:cubicBezTo>
                    <a:cubicBezTo>
                      <a:pt x="194" y="87"/>
                      <a:pt x="198" y="83"/>
                      <a:pt x="198" y="78"/>
                    </a:cubicBezTo>
                    <a:cubicBezTo>
                      <a:pt x="198" y="77"/>
                      <a:pt x="198" y="77"/>
                      <a:pt x="198" y="77"/>
                    </a:cubicBezTo>
                    <a:cubicBezTo>
                      <a:pt x="198" y="72"/>
                      <a:pt x="194" y="69"/>
                      <a:pt x="189" y="69"/>
                    </a:cubicBezTo>
                    <a:cubicBezTo>
                      <a:pt x="184" y="69"/>
                      <a:pt x="184" y="69"/>
                      <a:pt x="184" y="69"/>
                    </a:cubicBezTo>
                    <a:cubicBezTo>
                      <a:pt x="216" y="31"/>
                      <a:pt x="216" y="31"/>
                      <a:pt x="216" y="31"/>
                    </a:cubicBezTo>
                    <a:cubicBezTo>
                      <a:pt x="219" y="29"/>
                      <a:pt x="221" y="27"/>
                      <a:pt x="222" y="25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3"/>
                      <a:pt x="222" y="2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21"/>
              <p:cNvSpPr>
                <a:spLocks noEditPoints="1"/>
              </p:cNvSpPr>
              <p:nvPr/>
            </p:nvSpPr>
            <p:spPr bwMode="auto">
              <a:xfrm>
                <a:off x="8413750" y="5056188"/>
                <a:ext cx="180975" cy="215900"/>
              </a:xfrm>
              <a:custGeom>
                <a:avLst/>
                <a:gdLst>
                  <a:gd name="T0" fmla="*/ 7 w 85"/>
                  <a:gd name="T1" fmla="*/ 89 h 101"/>
                  <a:gd name="T2" fmla="*/ 8 w 85"/>
                  <a:gd name="T3" fmla="*/ 101 h 101"/>
                  <a:gd name="T4" fmla="*/ 22 w 85"/>
                  <a:gd name="T5" fmla="*/ 91 h 101"/>
                  <a:gd name="T6" fmla="*/ 30 w 85"/>
                  <a:gd name="T7" fmla="*/ 85 h 101"/>
                  <a:gd name="T8" fmla="*/ 85 w 85"/>
                  <a:gd name="T9" fmla="*/ 43 h 101"/>
                  <a:gd name="T10" fmla="*/ 0 w 85"/>
                  <a:gd name="T11" fmla="*/ 0 h 101"/>
                  <a:gd name="T12" fmla="*/ 1 w 85"/>
                  <a:gd name="T13" fmla="*/ 17 h 101"/>
                  <a:gd name="T14" fmla="*/ 37 w 85"/>
                  <a:gd name="T15" fmla="*/ 26 h 101"/>
                  <a:gd name="T16" fmla="*/ 40 w 85"/>
                  <a:gd name="T17" fmla="*/ 28 h 101"/>
                  <a:gd name="T18" fmla="*/ 39 w 85"/>
                  <a:gd name="T19" fmla="*/ 32 h 101"/>
                  <a:gd name="T20" fmla="*/ 6 w 85"/>
                  <a:gd name="T21" fmla="*/ 70 h 101"/>
                  <a:gd name="T22" fmla="*/ 7 w 85"/>
                  <a:gd name="T23" fmla="*/ 83 h 101"/>
                  <a:gd name="T24" fmla="*/ 7 w 85"/>
                  <a:gd name="T25" fmla="*/ 89 h 101"/>
                  <a:gd name="T26" fmla="*/ 55 w 85"/>
                  <a:gd name="T27" fmla="*/ 34 h 101"/>
                  <a:gd name="T28" fmla="*/ 61 w 85"/>
                  <a:gd name="T29" fmla="*/ 39 h 101"/>
                  <a:gd name="T30" fmla="*/ 55 w 85"/>
                  <a:gd name="T31" fmla="*/ 45 h 101"/>
                  <a:gd name="T32" fmla="*/ 50 w 85"/>
                  <a:gd name="T33" fmla="*/ 39 h 101"/>
                  <a:gd name="T34" fmla="*/ 55 w 85"/>
                  <a:gd name="T35" fmla="*/ 34 h 101"/>
                  <a:gd name="T36" fmla="*/ 46 w 85"/>
                  <a:gd name="T37" fmla="*/ 52 h 101"/>
                  <a:gd name="T38" fmla="*/ 54 w 85"/>
                  <a:gd name="T39" fmla="*/ 60 h 101"/>
                  <a:gd name="T40" fmla="*/ 46 w 85"/>
                  <a:gd name="T41" fmla="*/ 67 h 101"/>
                  <a:gd name="T42" fmla="*/ 39 w 85"/>
                  <a:gd name="T43" fmla="*/ 60 h 101"/>
                  <a:gd name="T44" fmla="*/ 46 w 85"/>
                  <a:gd name="T45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" h="101">
                    <a:moveTo>
                      <a:pt x="7" y="89"/>
                    </a:moveTo>
                    <a:cubicBezTo>
                      <a:pt x="8" y="101"/>
                      <a:pt x="8" y="101"/>
                      <a:pt x="8" y="10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9" y="26"/>
                      <a:pt x="40" y="27"/>
                      <a:pt x="40" y="28"/>
                    </a:cubicBezTo>
                    <a:cubicBezTo>
                      <a:pt x="41" y="29"/>
                      <a:pt x="40" y="31"/>
                      <a:pt x="39" y="32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7" y="83"/>
                      <a:pt x="7" y="83"/>
                      <a:pt x="7" y="83"/>
                    </a:cubicBezTo>
                    <a:lnTo>
                      <a:pt x="7" y="89"/>
                    </a:lnTo>
                    <a:close/>
                    <a:moveTo>
                      <a:pt x="55" y="34"/>
                    </a:moveTo>
                    <a:cubicBezTo>
                      <a:pt x="58" y="34"/>
                      <a:pt x="61" y="36"/>
                      <a:pt x="61" y="39"/>
                    </a:cubicBezTo>
                    <a:cubicBezTo>
                      <a:pt x="61" y="42"/>
                      <a:pt x="58" y="45"/>
                      <a:pt x="55" y="45"/>
                    </a:cubicBezTo>
                    <a:cubicBezTo>
                      <a:pt x="52" y="45"/>
                      <a:pt x="50" y="42"/>
                      <a:pt x="50" y="39"/>
                    </a:cubicBezTo>
                    <a:cubicBezTo>
                      <a:pt x="50" y="36"/>
                      <a:pt x="52" y="34"/>
                      <a:pt x="55" y="34"/>
                    </a:cubicBezTo>
                    <a:moveTo>
                      <a:pt x="46" y="52"/>
                    </a:moveTo>
                    <a:cubicBezTo>
                      <a:pt x="50" y="52"/>
                      <a:pt x="54" y="56"/>
                      <a:pt x="54" y="60"/>
                    </a:cubicBezTo>
                    <a:cubicBezTo>
                      <a:pt x="54" y="64"/>
                      <a:pt x="50" y="67"/>
                      <a:pt x="46" y="67"/>
                    </a:cubicBezTo>
                    <a:cubicBezTo>
                      <a:pt x="42" y="67"/>
                      <a:pt x="39" y="64"/>
                      <a:pt x="39" y="60"/>
                    </a:cubicBezTo>
                    <a:cubicBezTo>
                      <a:pt x="39" y="56"/>
                      <a:pt x="42" y="52"/>
                      <a:pt x="46" y="5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22"/>
              <p:cNvSpPr>
                <a:spLocks noEditPoints="1"/>
              </p:cNvSpPr>
              <p:nvPr/>
            </p:nvSpPr>
            <p:spPr bwMode="auto">
              <a:xfrm>
                <a:off x="8304213" y="5091113"/>
                <a:ext cx="173038" cy="193675"/>
              </a:xfrm>
              <a:custGeom>
                <a:avLst/>
                <a:gdLst>
                  <a:gd name="T0" fmla="*/ 8 w 81"/>
                  <a:gd name="T1" fmla="*/ 73 h 91"/>
                  <a:gd name="T2" fmla="*/ 15 w 81"/>
                  <a:gd name="T3" fmla="*/ 91 h 91"/>
                  <a:gd name="T4" fmla="*/ 31 w 81"/>
                  <a:gd name="T5" fmla="*/ 72 h 91"/>
                  <a:gd name="T6" fmla="*/ 37 w 81"/>
                  <a:gd name="T7" fmla="*/ 66 h 91"/>
                  <a:gd name="T8" fmla="*/ 49 w 81"/>
                  <a:gd name="T9" fmla="*/ 52 h 91"/>
                  <a:gd name="T10" fmla="*/ 52 w 81"/>
                  <a:gd name="T11" fmla="*/ 48 h 91"/>
                  <a:gd name="T12" fmla="*/ 56 w 81"/>
                  <a:gd name="T13" fmla="*/ 44 h 91"/>
                  <a:gd name="T14" fmla="*/ 81 w 81"/>
                  <a:gd name="T15" fmla="*/ 15 h 91"/>
                  <a:gd name="T16" fmla="*/ 53 w 81"/>
                  <a:gd name="T17" fmla="*/ 9 h 91"/>
                  <a:gd name="T18" fmla="*/ 49 w 81"/>
                  <a:gd name="T19" fmla="*/ 8 h 91"/>
                  <a:gd name="T20" fmla="*/ 45 w 81"/>
                  <a:gd name="T21" fmla="*/ 7 h 91"/>
                  <a:gd name="T22" fmla="*/ 15 w 81"/>
                  <a:gd name="T23" fmla="*/ 0 h 91"/>
                  <a:gd name="T24" fmla="*/ 0 w 81"/>
                  <a:gd name="T25" fmla="*/ 51 h 91"/>
                  <a:gd name="T26" fmla="*/ 6 w 81"/>
                  <a:gd name="T27" fmla="*/ 66 h 91"/>
                  <a:gd name="T28" fmla="*/ 8 w 81"/>
                  <a:gd name="T29" fmla="*/ 73 h 91"/>
                  <a:gd name="T30" fmla="*/ 45 w 81"/>
                  <a:gd name="T31" fmla="*/ 14 h 91"/>
                  <a:gd name="T32" fmla="*/ 46 w 81"/>
                  <a:gd name="T33" fmla="*/ 14 h 91"/>
                  <a:gd name="T34" fmla="*/ 49 w 81"/>
                  <a:gd name="T35" fmla="*/ 12 h 91"/>
                  <a:gd name="T36" fmla="*/ 53 w 81"/>
                  <a:gd name="T37" fmla="*/ 13 h 91"/>
                  <a:gd name="T38" fmla="*/ 55 w 81"/>
                  <a:gd name="T39" fmla="*/ 15 h 91"/>
                  <a:gd name="T40" fmla="*/ 55 w 81"/>
                  <a:gd name="T41" fmla="*/ 25 h 91"/>
                  <a:gd name="T42" fmla="*/ 54 w 81"/>
                  <a:gd name="T43" fmla="*/ 26 h 91"/>
                  <a:gd name="T44" fmla="*/ 51 w 81"/>
                  <a:gd name="T45" fmla="*/ 27 h 91"/>
                  <a:gd name="T46" fmla="*/ 47 w 81"/>
                  <a:gd name="T47" fmla="*/ 26 h 91"/>
                  <a:gd name="T48" fmla="*/ 45 w 81"/>
                  <a:gd name="T49" fmla="*/ 25 h 91"/>
                  <a:gd name="T50" fmla="*/ 45 w 81"/>
                  <a:gd name="T51" fmla="*/ 14 h 91"/>
                  <a:gd name="T52" fmla="*/ 25 w 81"/>
                  <a:gd name="T53" fmla="*/ 23 h 91"/>
                  <a:gd name="T54" fmla="*/ 33 w 81"/>
                  <a:gd name="T55" fmla="*/ 23 h 91"/>
                  <a:gd name="T56" fmla="*/ 33 w 81"/>
                  <a:gd name="T57" fmla="*/ 31 h 91"/>
                  <a:gd name="T58" fmla="*/ 25 w 81"/>
                  <a:gd name="T59" fmla="*/ 31 h 91"/>
                  <a:gd name="T60" fmla="*/ 25 w 81"/>
                  <a:gd name="T6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1" h="91">
                    <a:moveTo>
                      <a:pt x="8" y="73"/>
                    </a:moveTo>
                    <a:cubicBezTo>
                      <a:pt x="15" y="91"/>
                      <a:pt x="15" y="91"/>
                      <a:pt x="15" y="9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6" y="66"/>
                      <a:pt x="6" y="66"/>
                      <a:pt x="6" y="66"/>
                    </a:cubicBezTo>
                    <a:lnTo>
                      <a:pt x="8" y="73"/>
                    </a:lnTo>
                    <a:close/>
                    <a:moveTo>
                      <a:pt x="45" y="14"/>
                    </a:moveTo>
                    <a:cubicBezTo>
                      <a:pt x="45" y="14"/>
                      <a:pt x="46" y="14"/>
                      <a:pt x="46" y="14"/>
                    </a:cubicBezTo>
                    <a:cubicBezTo>
                      <a:pt x="47" y="13"/>
                      <a:pt x="48" y="13"/>
                      <a:pt x="49" y="12"/>
                    </a:cubicBezTo>
                    <a:cubicBezTo>
                      <a:pt x="51" y="12"/>
                      <a:pt x="52" y="13"/>
                      <a:pt x="53" y="13"/>
                    </a:cubicBezTo>
                    <a:cubicBezTo>
                      <a:pt x="54" y="13"/>
                      <a:pt x="55" y="14"/>
                      <a:pt x="55" y="15"/>
                    </a:cubicBezTo>
                    <a:cubicBezTo>
                      <a:pt x="58" y="18"/>
                      <a:pt x="58" y="22"/>
                      <a:pt x="55" y="25"/>
                    </a:cubicBezTo>
                    <a:cubicBezTo>
                      <a:pt x="55" y="25"/>
                      <a:pt x="54" y="26"/>
                      <a:pt x="54" y="26"/>
                    </a:cubicBezTo>
                    <a:cubicBezTo>
                      <a:pt x="53" y="27"/>
                      <a:pt x="52" y="27"/>
                      <a:pt x="51" y="27"/>
                    </a:cubicBezTo>
                    <a:cubicBezTo>
                      <a:pt x="49" y="27"/>
                      <a:pt x="48" y="27"/>
                      <a:pt x="47" y="26"/>
                    </a:cubicBezTo>
                    <a:cubicBezTo>
                      <a:pt x="46" y="26"/>
                      <a:pt x="45" y="25"/>
                      <a:pt x="45" y="25"/>
                    </a:cubicBezTo>
                    <a:cubicBezTo>
                      <a:pt x="42" y="22"/>
                      <a:pt x="42" y="17"/>
                      <a:pt x="45" y="14"/>
                    </a:cubicBezTo>
                    <a:moveTo>
                      <a:pt x="25" y="23"/>
                    </a:moveTo>
                    <a:cubicBezTo>
                      <a:pt x="27" y="21"/>
                      <a:pt x="31" y="21"/>
                      <a:pt x="33" y="23"/>
                    </a:cubicBezTo>
                    <a:cubicBezTo>
                      <a:pt x="35" y="25"/>
                      <a:pt x="35" y="29"/>
                      <a:pt x="33" y="31"/>
                    </a:cubicBezTo>
                    <a:cubicBezTo>
                      <a:pt x="30" y="33"/>
                      <a:pt x="27" y="33"/>
                      <a:pt x="25" y="31"/>
                    </a:cubicBezTo>
                    <a:cubicBezTo>
                      <a:pt x="23" y="28"/>
                      <a:pt x="23" y="25"/>
                      <a:pt x="25" y="23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23"/>
              <p:cNvSpPr>
                <a:spLocks noEditPoints="1"/>
              </p:cNvSpPr>
              <p:nvPr/>
            </p:nvSpPr>
            <p:spPr bwMode="auto">
              <a:xfrm>
                <a:off x="8134350" y="5084763"/>
                <a:ext cx="187325" cy="187325"/>
              </a:xfrm>
              <a:custGeom>
                <a:avLst/>
                <a:gdLst>
                  <a:gd name="T0" fmla="*/ 83 w 87"/>
                  <a:gd name="T1" fmla="*/ 1 h 88"/>
                  <a:gd name="T2" fmla="*/ 62 w 87"/>
                  <a:gd name="T3" fmla="*/ 7 h 88"/>
                  <a:gd name="T4" fmla="*/ 58 w 87"/>
                  <a:gd name="T5" fmla="*/ 8 h 88"/>
                  <a:gd name="T6" fmla="*/ 55 w 87"/>
                  <a:gd name="T7" fmla="*/ 9 h 88"/>
                  <a:gd name="T8" fmla="*/ 0 w 87"/>
                  <a:gd name="T9" fmla="*/ 25 h 88"/>
                  <a:gd name="T10" fmla="*/ 47 w 87"/>
                  <a:gd name="T11" fmla="*/ 73 h 88"/>
                  <a:gd name="T12" fmla="*/ 53 w 87"/>
                  <a:gd name="T13" fmla="*/ 79 h 88"/>
                  <a:gd name="T14" fmla="*/ 62 w 87"/>
                  <a:gd name="T15" fmla="*/ 88 h 88"/>
                  <a:gd name="T16" fmla="*/ 65 w 87"/>
                  <a:gd name="T17" fmla="*/ 78 h 88"/>
                  <a:gd name="T18" fmla="*/ 67 w 87"/>
                  <a:gd name="T19" fmla="*/ 71 h 88"/>
                  <a:gd name="T20" fmla="*/ 71 w 87"/>
                  <a:gd name="T21" fmla="*/ 55 h 88"/>
                  <a:gd name="T22" fmla="*/ 73 w 87"/>
                  <a:gd name="T23" fmla="*/ 49 h 88"/>
                  <a:gd name="T24" fmla="*/ 75 w 87"/>
                  <a:gd name="T25" fmla="*/ 43 h 88"/>
                  <a:gd name="T26" fmla="*/ 86 w 87"/>
                  <a:gd name="T27" fmla="*/ 2 h 88"/>
                  <a:gd name="T28" fmla="*/ 87 w 87"/>
                  <a:gd name="T29" fmla="*/ 0 h 88"/>
                  <a:gd name="T30" fmla="*/ 83 w 87"/>
                  <a:gd name="T31" fmla="*/ 1 h 88"/>
                  <a:gd name="T32" fmla="*/ 30 w 87"/>
                  <a:gd name="T33" fmla="*/ 32 h 88"/>
                  <a:gd name="T34" fmla="*/ 25 w 87"/>
                  <a:gd name="T35" fmla="*/ 27 h 88"/>
                  <a:gd name="T36" fmla="*/ 30 w 87"/>
                  <a:gd name="T37" fmla="*/ 22 h 88"/>
                  <a:gd name="T38" fmla="*/ 35 w 87"/>
                  <a:gd name="T39" fmla="*/ 27 h 88"/>
                  <a:gd name="T40" fmla="*/ 30 w 87"/>
                  <a:gd name="T41" fmla="*/ 32 h 88"/>
                  <a:gd name="T42" fmla="*/ 45 w 87"/>
                  <a:gd name="T43" fmla="*/ 48 h 88"/>
                  <a:gd name="T44" fmla="*/ 38 w 87"/>
                  <a:gd name="T45" fmla="*/ 42 h 88"/>
                  <a:gd name="T46" fmla="*/ 45 w 87"/>
                  <a:gd name="T47" fmla="*/ 35 h 88"/>
                  <a:gd name="T48" fmla="*/ 51 w 87"/>
                  <a:gd name="T49" fmla="*/ 42 h 88"/>
                  <a:gd name="T50" fmla="*/ 45 w 87"/>
                  <a:gd name="T51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88">
                    <a:moveTo>
                      <a:pt x="83" y="1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7" y="71"/>
                      <a:pt x="67" y="71"/>
                      <a:pt x="67" y="71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83" y="1"/>
                    </a:lnTo>
                    <a:close/>
                    <a:moveTo>
                      <a:pt x="30" y="32"/>
                    </a:moveTo>
                    <a:cubicBezTo>
                      <a:pt x="27" y="32"/>
                      <a:pt x="25" y="29"/>
                      <a:pt x="25" y="27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33" y="22"/>
                      <a:pt x="35" y="24"/>
                      <a:pt x="35" y="27"/>
                    </a:cubicBezTo>
                    <a:cubicBezTo>
                      <a:pt x="35" y="29"/>
                      <a:pt x="33" y="32"/>
                      <a:pt x="30" y="32"/>
                    </a:cubicBezTo>
                    <a:moveTo>
                      <a:pt x="45" y="48"/>
                    </a:moveTo>
                    <a:cubicBezTo>
                      <a:pt x="41" y="48"/>
                      <a:pt x="38" y="45"/>
                      <a:pt x="38" y="42"/>
                    </a:cubicBezTo>
                    <a:cubicBezTo>
                      <a:pt x="38" y="38"/>
                      <a:pt x="41" y="35"/>
                      <a:pt x="45" y="35"/>
                    </a:cubicBezTo>
                    <a:cubicBezTo>
                      <a:pt x="49" y="35"/>
                      <a:pt x="51" y="38"/>
                      <a:pt x="51" y="42"/>
                    </a:cubicBezTo>
                    <a:cubicBezTo>
                      <a:pt x="51" y="45"/>
                      <a:pt x="49" y="48"/>
                      <a:pt x="45" y="4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8372475" y="2714625"/>
              <a:ext cx="333375" cy="241300"/>
              <a:chOff x="8372475" y="2714625"/>
              <a:chExt cx="333375" cy="241300"/>
            </a:xfrm>
          </p:grpSpPr>
          <p:sp>
            <p:nvSpPr>
              <p:cNvPr id="63" name="Oval 124"/>
              <p:cNvSpPr>
                <a:spLocks noChangeArrowheads="1"/>
              </p:cNvSpPr>
              <p:nvPr/>
            </p:nvSpPr>
            <p:spPr bwMode="auto">
              <a:xfrm>
                <a:off x="8531225" y="2800350"/>
                <a:ext cx="100013" cy="98425"/>
              </a:xfrm>
              <a:prstGeom prst="ellipse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25"/>
              <p:cNvSpPr>
                <a:spLocks noEditPoints="1"/>
              </p:cNvSpPr>
              <p:nvPr/>
            </p:nvSpPr>
            <p:spPr bwMode="auto">
              <a:xfrm>
                <a:off x="8372475" y="2714625"/>
                <a:ext cx="333375" cy="241300"/>
              </a:xfrm>
              <a:custGeom>
                <a:avLst/>
                <a:gdLst>
                  <a:gd name="T0" fmla="*/ 135 w 156"/>
                  <a:gd name="T1" fmla="*/ 11 h 113"/>
                  <a:gd name="T2" fmla="*/ 125 w 156"/>
                  <a:gd name="T3" fmla="*/ 11 h 113"/>
                  <a:gd name="T4" fmla="*/ 113 w 156"/>
                  <a:gd name="T5" fmla="*/ 0 h 113"/>
                  <a:gd name="T6" fmla="*/ 78 w 156"/>
                  <a:gd name="T7" fmla="*/ 0 h 113"/>
                  <a:gd name="T8" fmla="*/ 68 w 156"/>
                  <a:gd name="T9" fmla="*/ 11 h 113"/>
                  <a:gd name="T10" fmla="*/ 47 w 156"/>
                  <a:gd name="T11" fmla="*/ 11 h 113"/>
                  <a:gd name="T12" fmla="*/ 40 w 156"/>
                  <a:gd name="T13" fmla="*/ 5 h 113"/>
                  <a:gd name="T14" fmla="*/ 26 w 156"/>
                  <a:gd name="T15" fmla="*/ 5 h 113"/>
                  <a:gd name="T16" fmla="*/ 19 w 156"/>
                  <a:gd name="T17" fmla="*/ 11 h 113"/>
                  <a:gd name="T18" fmla="*/ 0 w 156"/>
                  <a:gd name="T19" fmla="*/ 32 h 113"/>
                  <a:gd name="T20" fmla="*/ 0 w 156"/>
                  <a:gd name="T21" fmla="*/ 92 h 113"/>
                  <a:gd name="T22" fmla="*/ 21 w 156"/>
                  <a:gd name="T23" fmla="*/ 113 h 113"/>
                  <a:gd name="T24" fmla="*/ 135 w 156"/>
                  <a:gd name="T25" fmla="*/ 113 h 113"/>
                  <a:gd name="T26" fmla="*/ 156 w 156"/>
                  <a:gd name="T27" fmla="*/ 92 h 113"/>
                  <a:gd name="T28" fmla="*/ 156 w 156"/>
                  <a:gd name="T29" fmla="*/ 32 h 113"/>
                  <a:gd name="T30" fmla="*/ 135 w 156"/>
                  <a:gd name="T31" fmla="*/ 11 h 113"/>
                  <a:gd name="T32" fmla="*/ 19 w 156"/>
                  <a:gd name="T33" fmla="*/ 87 h 113"/>
                  <a:gd name="T34" fmla="*/ 15 w 156"/>
                  <a:gd name="T35" fmla="*/ 91 h 113"/>
                  <a:gd name="T36" fmla="*/ 11 w 156"/>
                  <a:gd name="T37" fmla="*/ 87 h 113"/>
                  <a:gd name="T38" fmla="*/ 11 w 156"/>
                  <a:gd name="T39" fmla="*/ 46 h 113"/>
                  <a:gd name="T40" fmla="*/ 15 w 156"/>
                  <a:gd name="T41" fmla="*/ 42 h 113"/>
                  <a:gd name="T42" fmla="*/ 19 w 156"/>
                  <a:gd name="T43" fmla="*/ 46 h 113"/>
                  <a:gd name="T44" fmla="*/ 19 w 156"/>
                  <a:gd name="T45" fmla="*/ 87 h 113"/>
                  <a:gd name="T46" fmla="*/ 42 w 156"/>
                  <a:gd name="T47" fmla="*/ 27 h 113"/>
                  <a:gd name="T48" fmla="*/ 38 w 156"/>
                  <a:gd name="T49" fmla="*/ 31 h 113"/>
                  <a:gd name="T50" fmla="*/ 28 w 156"/>
                  <a:gd name="T51" fmla="*/ 31 h 113"/>
                  <a:gd name="T52" fmla="*/ 24 w 156"/>
                  <a:gd name="T53" fmla="*/ 27 h 113"/>
                  <a:gd name="T54" fmla="*/ 24 w 156"/>
                  <a:gd name="T55" fmla="*/ 24 h 113"/>
                  <a:gd name="T56" fmla="*/ 28 w 156"/>
                  <a:gd name="T57" fmla="*/ 20 h 113"/>
                  <a:gd name="T58" fmla="*/ 38 w 156"/>
                  <a:gd name="T59" fmla="*/ 20 h 113"/>
                  <a:gd name="T60" fmla="*/ 42 w 156"/>
                  <a:gd name="T61" fmla="*/ 24 h 113"/>
                  <a:gd name="T62" fmla="*/ 42 w 156"/>
                  <a:gd name="T63" fmla="*/ 27 h 113"/>
                  <a:gd name="T64" fmla="*/ 97 w 156"/>
                  <a:gd name="T65" fmla="*/ 95 h 113"/>
                  <a:gd name="T66" fmla="*/ 65 w 156"/>
                  <a:gd name="T67" fmla="*/ 63 h 113"/>
                  <a:gd name="T68" fmla="*/ 97 w 156"/>
                  <a:gd name="T69" fmla="*/ 30 h 113"/>
                  <a:gd name="T70" fmla="*/ 130 w 156"/>
                  <a:gd name="T71" fmla="*/ 63 h 113"/>
                  <a:gd name="T72" fmla="*/ 97 w 156"/>
                  <a:gd name="T73" fmla="*/ 9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6" h="113">
                    <a:moveTo>
                      <a:pt x="135" y="11"/>
                    </a:moveTo>
                    <a:cubicBezTo>
                      <a:pt x="125" y="11"/>
                      <a:pt x="125" y="11"/>
                      <a:pt x="125" y="11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8"/>
                      <a:pt x="44" y="5"/>
                      <a:pt x="40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3" y="5"/>
                      <a:pt x="20" y="8"/>
                      <a:pt x="19" y="11"/>
                    </a:cubicBezTo>
                    <a:cubicBezTo>
                      <a:pt x="9" y="12"/>
                      <a:pt x="0" y="21"/>
                      <a:pt x="0" y="3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03"/>
                      <a:pt x="10" y="113"/>
                      <a:pt x="21" y="113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47" y="113"/>
                      <a:pt x="156" y="103"/>
                      <a:pt x="156" y="92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6" y="21"/>
                      <a:pt x="147" y="11"/>
                      <a:pt x="135" y="11"/>
                    </a:cubicBezTo>
                    <a:moveTo>
                      <a:pt x="19" y="87"/>
                    </a:moveTo>
                    <a:cubicBezTo>
                      <a:pt x="19" y="89"/>
                      <a:pt x="17" y="91"/>
                      <a:pt x="15" y="91"/>
                    </a:cubicBezTo>
                    <a:cubicBezTo>
                      <a:pt x="13" y="91"/>
                      <a:pt x="11" y="89"/>
                      <a:pt x="11" y="8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4"/>
                      <a:pt x="13" y="42"/>
                      <a:pt x="15" y="42"/>
                    </a:cubicBezTo>
                    <a:cubicBezTo>
                      <a:pt x="17" y="42"/>
                      <a:pt x="19" y="44"/>
                      <a:pt x="19" y="46"/>
                    </a:cubicBezTo>
                    <a:lnTo>
                      <a:pt x="19" y="87"/>
                    </a:lnTo>
                    <a:close/>
                    <a:moveTo>
                      <a:pt x="42" y="27"/>
                    </a:moveTo>
                    <a:cubicBezTo>
                      <a:pt x="42" y="29"/>
                      <a:pt x="41" y="31"/>
                      <a:pt x="38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5" y="31"/>
                      <a:pt x="24" y="29"/>
                      <a:pt x="24" y="2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5" y="20"/>
                      <a:pt x="2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1" y="20"/>
                      <a:pt x="42" y="22"/>
                      <a:pt x="42" y="24"/>
                    </a:cubicBezTo>
                    <a:lnTo>
                      <a:pt x="42" y="27"/>
                    </a:lnTo>
                    <a:close/>
                    <a:moveTo>
                      <a:pt x="97" y="95"/>
                    </a:moveTo>
                    <a:cubicBezTo>
                      <a:pt x="79" y="95"/>
                      <a:pt x="65" y="81"/>
                      <a:pt x="65" y="63"/>
                    </a:cubicBezTo>
                    <a:cubicBezTo>
                      <a:pt x="65" y="44"/>
                      <a:pt x="79" y="30"/>
                      <a:pt x="97" y="30"/>
                    </a:cubicBezTo>
                    <a:cubicBezTo>
                      <a:pt x="116" y="30"/>
                      <a:pt x="130" y="44"/>
                      <a:pt x="130" y="63"/>
                    </a:cubicBezTo>
                    <a:cubicBezTo>
                      <a:pt x="130" y="81"/>
                      <a:pt x="116" y="95"/>
                      <a:pt x="97" y="9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0" name="Freeform 126"/>
            <p:cNvSpPr>
              <a:spLocks noEditPoints="1"/>
            </p:cNvSpPr>
            <p:nvPr/>
          </p:nvSpPr>
          <p:spPr bwMode="auto">
            <a:xfrm>
              <a:off x="8189913" y="1211263"/>
              <a:ext cx="439738" cy="431800"/>
            </a:xfrm>
            <a:custGeom>
              <a:avLst/>
              <a:gdLst>
                <a:gd name="T0" fmla="*/ 0 w 205"/>
                <a:gd name="T1" fmla="*/ 202 h 202"/>
                <a:gd name="T2" fmla="*/ 205 w 205"/>
                <a:gd name="T3" fmla="*/ 202 h 202"/>
                <a:gd name="T4" fmla="*/ 106 w 205"/>
                <a:gd name="T5" fmla="*/ 176 h 202"/>
                <a:gd name="T6" fmla="*/ 106 w 205"/>
                <a:gd name="T7" fmla="*/ 81 h 202"/>
                <a:gd name="T8" fmla="*/ 122 w 205"/>
                <a:gd name="T9" fmla="*/ 74 h 202"/>
                <a:gd name="T10" fmla="*/ 141 w 205"/>
                <a:gd name="T11" fmla="*/ 86 h 202"/>
                <a:gd name="T12" fmla="*/ 161 w 205"/>
                <a:gd name="T13" fmla="*/ 74 h 202"/>
                <a:gd name="T14" fmla="*/ 180 w 205"/>
                <a:gd name="T15" fmla="*/ 86 h 202"/>
                <a:gd name="T16" fmla="*/ 106 w 205"/>
                <a:gd name="T17" fmla="*/ 10 h 202"/>
                <a:gd name="T18" fmla="*/ 106 w 205"/>
                <a:gd name="T19" fmla="*/ 3 h 202"/>
                <a:gd name="T20" fmla="*/ 103 w 205"/>
                <a:gd name="T21" fmla="*/ 0 h 202"/>
                <a:gd name="T22" fmla="*/ 100 w 205"/>
                <a:gd name="T23" fmla="*/ 3 h 202"/>
                <a:gd name="T24" fmla="*/ 100 w 205"/>
                <a:gd name="T25" fmla="*/ 10 h 202"/>
                <a:gd name="T26" fmla="*/ 26 w 205"/>
                <a:gd name="T27" fmla="*/ 86 h 202"/>
                <a:gd name="T28" fmla="*/ 45 w 205"/>
                <a:gd name="T29" fmla="*/ 74 h 202"/>
                <a:gd name="T30" fmla="*/ 64 w 205"/>
                <a:gd name="T31" fmla="*/ 86 h 202"/>
                <a:gd name="T32" fmla="*/ 84 w 205"/>
                <a:gd name="T33" fmla="*/ 74 h 202"/>
                <a:gd name="T34" fmla="*/ 100 w 205"/>
                <a:gd name="T35" fmla="*/ 81 h 202"/>
                <a:gd name="T36" fmla="*/ 100 w 205"/>
                <a:gd name="T37" fmla="*/ 176 h 202"/>
                <a:gd name="T38" fmla="*/ 0 w 205"/>
                <a:gd name="T39" fmla="*/ 202 h 202"/>
                <a:gd name="T40" fmla="*/ 106 w 205"/>
                <a:gd name="T41" fmla="*/ 16 h 202"/>
                <a:gd name="T42" fmla="*/ 141 w 205"/>
                <a:gd name="T43" fmla="*/ 75 h 202"/>
                <a:gd name="T44" fmla="*/ 122 w 205"/>
                <a:gd name="T45" fmla="*/ 67 h 202"/>
                <a:gd name="T46" fmla="*/ 106 w 205"/>
                <a:gd name="T47" fmla="*/ 73 h 202"/>
                <a:gd name="T48" fmla="*/ 106 w 205"/>
                <a:gd name="T49" fmla="*/ 16 h 202"/>
                <a:gd name="T50" fmla="*/ 64 w 205"/>
                <a:gd name="T51" fmla="*/ 75 h 202"/>
                <a:gd name="T52" fmla="*/ 45 w 205"/>
                <a:gd name="T53" fmla="*/ 67 h 202"/>
                <a:gd name="T54" fmla="*/ 34 w 205"/>
                <a:gd name="T55" fmla="*/ 69 h 202"/>
                <a:gd name="T56" fmla="*/ 100 w 205"/>
                <a:gd name="T57" fmla="*/ 16 h 202"/>
                <a:gd name="T58" fmla="*/ 64 w 205"/>
                <a:gd name="T59" fmla="*/ 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5" h="202">
                  <a:moveTo>
                    <a:pt x="0" y="202"/>
                  </a:moveTo>
                  <a:cubicBezTo>
                    <a:pt x="205" y="202"/>
                    <a:pt x="205" y="202"/>
                    <a:pt x="205" y="202"/>
                  </a:cubicBezTo>
                  <a:cubicBezTo>
                    <a:pt x="174" y="185"/>
                    <a:pt x="140" y="177"/>
                    <a:pt x="106" y="176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10" y="76"/>
                    <a:pt x="116" y="74"/>
                    <a:pt x="122" y="74"/>
                  </a:cubicBezTo>
                  <a:cubicBezTo>
                    <a:pt x="130" y="74"/>
                    <a:pt x="138" y="79"/>
                    <a:pt x="141" y="86"/>
                  </a:cubicBezTo>
                  <a:cubicBezTo>
                    <a:pt x="145" y="79"/>
                    <a:pt x="152" y="74"/>
                    <a:pt x="161" y="74"/>
                  </a:cubicBezTo>
                  <a:cubicBezTo>
                    <a:pt x="169" y="74"/>
                    <a:pt x="177" y="79"/>
                    <a:pt x="180" y="86"/>
                  </a:cubicBezTo>
                  <a:cubicBezTo>
                    <a:pt x="180" y="45"/>
                    <a:pt x="147" y="11"/>
                    <a:pt x="106" y="1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1"/>
                    <a:pt x="105" y="0"/>
                    <a:pt x="103" y="0"/>
                  </a:cubicBezTo>
                  <a:cubicBezTo>
                    <a:pt x="101" y="0"/>
                    <a:pt x="100" y="1"/>
                    <a:pt x="100" y="3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59" y="11"/>
                    <a:pt x="26" y="45"/>
                    <a:pt x="26" y="86"/>
                  </a:cubicBezTo>
                  <a:cubicBezTo>
                    <a:pt x="29" y="79"/>
                    <a:pt x="37" y="74"/>
                    <a:pt x="45" y="74"/>
                  </a:cubicBezTo>
                  <a:cubicBezTo>
                    <a:pt x="53" y="74"/>
                    <a:pt x="61" y="79"/>
                    <a:pt x="64" y="86"/>
                  </a:cubicBezTo>
                  <a:cubicBezTo>
                    <a:pt x="67" y="79"/>
                    <a:pt x="75" y="74"/>
                    <a:pt x="84" y="74"/>
                  </a:cubicBezTo>
                  <a:cubicBezTo>
                    <a:pt x="90" y="74"/>
                    <a:pt x="96" y="76"/>
                    <a:pt x="100" y="81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65" y="177"/>
                    <a:pt x="31" y="185"/>
                    <a:pt x="0" y="202"/>
                  </a:cubicBezTo>
                  <a:moveTo>
                    <a:pt x="106" y="16"/>
                  </a:moveTo>
                  <a:cubicBezTo>
                    <a:pt x="106" y="16"/>
                    <a:pt x="130" y="25"/>
                    <a:pt x="141" y="75"/>
                  </a:cubicBezTo>
                  <a:cubicBezTo>
                    <a:pt x="136" y="70"/>
                    <a:pt x="129" y="67"/>
                    <a:pt x="122" y="67"/>
                  </a:cubicBezTo>
                  <a:cubicBezTo>
                    <a:pt x="116" y="67"/>
                    <a:pt x="111" y="69"/>
                    <a:pt x="106" y="73"/>
                  </a:cubicBezTo>
                  <a:lnTo>
                    <a:pt x="106" y="16"/>
                  </a:lnTo>
                  <a:close/>
                  <a:moveTo>
                    <a:pt x="64" y="75"/>
                  </a:moveTo>
                  <a:cubicBezTo>
                    <a:pt x="59" y="70"/>
                    <a:pt x="52" y="67"/>
                    <a:pt x="45" y="67"/>
                  </a:cubicBezTo>
                  <a:cubicBezTo>
                    <a:pt x="41" y="67"/>
                    <a:pt x="38" y="68"/>
                    <a:pt x="34" y="69"/>
                  </a:cubicBezTo>
                  <a:cubicBezTo>
                    <a:pt x="42" y="40"/>
                    <a:pt x="68" y="18"/>
                    <a:pt x="100" y="16"/>
                  </a:cubicBezTo>
                  <a:cubicBezTo>
                    <a:pt x="72" y="27"/>
                    <a:pt x="64" y="75"/>
                    <a:pt x="64" y="75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27"/>
            <p:cNvSpPr>
              <a:spLocks noEditPoints="1"/>
            </p:cNvSpPr>
            <p:nvPr/>
          </p:nvSpPr>
          <p:spPr bwMode="auto">
            <a:xfrm>
              <a:off x="8451850" y="4503738"/>
              <a:ext cx="449263" cy="290513"/>
            </a:xfrm>
            <a:custGeom>
              <a:avLst/>
              <a:gdLst>
                <a:gd name="T0" fmla="*/ 188 w 210"/>
                <a:gd name="T1" fmla="*/ 56 h 136"/>
                <a:gd name="T2" fmla="*/ 160 w 210"/>
                <a:gd name="T3" fmla="*/ 51 h 136"/>
                <a:gd name="T4" fmla="*/ 162 w 210"/>
                <a:gd name="T5" fmla="*/ 34 h 136"/>
                <a:gd name="T6" fmla="*/ 162 w 210"/>
                <a:gd name="T7" fmla="*/ 17 h 136"/>
                <a:gd name="T8" fmla="*/ 132 w 210"/>
                <a:gd name="T9" fmla="*/ 26 h 136"/>
                <a:gd name="T10" fmla="*/ 146 w 210"/>
                <a:gd name="T11" fmla="*/ 32 h 136"/>
                <a:gd name="T12" fmla="*/ 66 w 210"/>
                <a:gd name="T13" fmla="*/ 23 h 136"/>
                <a:gd name="T14" fmla="*/ 96 w 210"/>
                <a:gd name="T15" fmla="*/ 3 h 136"/>
                <a:gd name="T16" fmla="*/ 66 w 210"/>
                <a:gd name="T17" fmla="*/ 14 h 136"/>
                <a:gd name="T18" fmla="*/ 25 w 210"/>
                <a:gd name="T19" fmla="*/ 26 h 136"/>
                <a:gd name="T20" fmla="*/ 34 w 210"/>
                <a:gd name="T21" fmla="*/ 51 h 136"/>
                <a:gd name="T22" fmla="*/ 52 w 210"/>
                <a:gd name="T23" fmla="*/ 50 h 136"/>
                <a:gd name="T24" fmla="*/ 40 w 210"/>
                <a:gd name="T25" fmla="*/ 55 h 136"/>
                <a:gd name="T26" fmla="*/ 40 w 210"/>
                <a:gd name="T27" fmla="*/ 136 h 136"/>
                <a:gd name="T28" fmla="*/ 56 w 210"/>
                <a:gd name="T29" fmla="*/ 58 h 136"/>
                <a:gd name="T30" fmla="*/ 97 w 210"/>
                <a:gd name="T31" fmla="*/ 86 h 136"/>
                <a:gd name="T32" fmla="*/ 101 w 210"/>
                <a:gd name="T33" fmla="*/ 99 h 136"/>
                <a:gd name="T34" fmla="*/ 96 w 210"/>
                <a:gd name="T35" fmla="*/ 105 h 136"/>
                <a:gd name="T36" fmla="*/ 91 w 210"/>
                <a:gd name="T37" fmla="*/ 104 h 136"/>
                <a:gd name="T38" fmla="*/ 94 w 210"/>
                <a:gd name="T39" fmla="*/ 108 h 136"/>
                <a:gd name="T40" fmla="*/ 102 w 210"/>
                <a:gd name="T41" fmla="*/ 113 h 136"/>
                <a:gd name="T42" fmla="*/ 104 w 210"/>
                <a:gd name="T43" fmla="*/ 101 h 136"/>
                <a:gd name="T44" fmla="*/ 121 w 210"/>
                <a:gd name="T45" fmla="*/ 98 h 136"/>
                <a:gd name="T46" fmla="*/ 170 w 210"/>
                <a:gd name="T47" fmla="*/ 136 h 136"/>
                <a:gd name="T48" fmla="*/ 187 w 210"/>
                <a:gd name="T49" fmla="*/ 59 h 136"/>
                <a:gd name="T50" fmla="*/ 167 w 210"/>
                <a:gd name="T51" fmla="*/ 71 h 136"/>
                <a:gd name="T52" fmla="*/ 167 w 210"/>
                <a:gd name="T53" fmla="*/ 61 h 136"/>
                <a:gd name="T54" fmla="*/ 153 w 210"/>
                <a:gd name="T55" fmla="*/ 59 h 136"/>
                <a:gd name="T56" fmla="*/ 148 w 210"/>
                <a:gd name="T57" fmla="*/ 46 h 136"/>
                <a:gd name="T58" fmla="*/ 167 w 210"/>
                <a:gd name="T59" fmla="*/ 91 h 136"/>
                <a:gd name="T60" fmla="*/ 136 w 210"/>
                <a:gd name="T61" fmla="*/ 92 h 136"/>
                <a:gd name="T62" fmla="*/ 48 w 210"/>
                <a:gd name="T63" fmla="*/ 46 h 136"/>
                <a:gd name="T64" fmla="*/ 30 w 210"/>
                <a:gd name="T65" fmla="*/ 39 h 136"/>
                <a:gd name="T66" fmla="*/ 38 w 210"/>
                <a:gd name="T67" fmla="*/ 35 h 136"/>
                <a:gd name="T68" fmla="*/ 53 w 210"/>
                <a:gd name="T69" fmla="*/ 38 h 136"/>
                <a:gd name="T70" fmla="*/ 48 w 210"/>
                <a:gd name="T71" fmla="*/ 46 h 136"/>
                <a:gd name="T72" fmla="*/ 40 w 210"/>
                <a:gd name="T73" fmla="*/ 129 h 136"/>
                <a:gd name="T74" fmla="*/ 40 w 210"/>
                <a:gd name="T75" fmla="*/ 61 h 136"/>
                <a:gd name="T76" fmla="*/ 36 w 210"/>
                <a:gd name="T77" fmla="*/ 96 h 136"/>
                <a:gd name="T78" fmla="*/ 55 w 210"/>
                <a:gd name="T79" fmla="*/ 65 h 136"/>
                <a:gd name="T80" fmla="*/ 56 w 210"/>
                <a:gd name="T81" fmla="*/ 30 h 136"/>
                <a:gd name="T82" fmla="*/ 30 w 210"/>
                <a:gd name="T83" fmla="*/ 26 h 136"/>
                <a:gd name="T84" fmla="*/ 62 w 210"/>
                <a:gd name="T85" fmla="*/ 19 h 136"/>
                <a:gd name="T86" fmla="*/ 60 w 210"/>
                <a:gd name="T87" fmla="*/ 36 h 136"/>
                <a:gd name="T88" fmla="*/ 110 w 210"/>
                <a:gd name="T89" fmla="*/ 74 h 136"/>
                <a:gd name="T90" fmla="*/ 60 w 210"/>
                <a:gd name="T91" fmla="*/ 36 h 136"/>
                <a:gd name="T92" fmla="*/ 124 w 210"/>
                <a:gd name="T93" fmla="*/ 92 h 136"/>
                <a:gd name="T94" fmla="*/ 122 w 210"/>
                <a:gd name="T95" fmla="*/ 80 h 136"/>
                <a:gd name="T96" fmla="*/ 130 w 210"/>
                <a:gd name="T97" fmla="*/ 92 h 136"/>
                <a:gd name="T98" fmla="*/ 136 w 210"/>
                <a:gd name="T99" fmla="*/ 98 h 136"/>
                <a:gd name="T100" fmla="*/ 176 w 210"/>
                <a:gd name="T101" fmla="*/ 94 h 136"/>
                <a:gd name="T102" fmla="*/ 176 w 210"/>
                <a:gd name="T103" fmla="*/ 62 h 136"/>
                <a:gd name="T104" fmla="*/ 170 w 210"/>
                <a:gd name="T105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0" h="136">
                  <a:moveTo>
                    <a:pt x="187" y="59"/>
                  </a:moveTo>
                  <a:cubicBezTo>
                    <a:pt x="188" y="58"/>
                    <a:pt x="188" y="57"/>
                    <a:pt x="188" y="56"/>
                  </a:cubicBezTo>
                  <a:cubicBezTo>
                    <a:pt x="188" y="53"/>
                    <a:pt x="186" y="51"/>
                    <a:pt x="184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62" y="34"/>
                    <a:pt x="162" y="34"/>
                    <a:pt x="162" y="34"/>
                  </a:cubicBezTo>
                  <a:cubicBezTo>
                    <a:pt x="165" y="34"/>
                    <a:pt x="167" y="28"/>
                    <a:pt x="167" y="26"/>
                  </a:cubicBezTo>
                  <a:cubicBezTo>
                    <a:pt x="167" y="23"/>
                    <a:pt x="165" y="17"/>
                    <a:pt x="162" y="1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20"/>
                    <a:pt x="132" y="23"/>
                    <a:pt x="132" y="26"/>
                  </a:cubicBezTo>
                  <a:cubicBezTo>
                    <a:pt x="132" y="28"/>
                    <a:pt x="135" y="31"/>
                    <a:pt x="137" y="31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94" y="66"/>
                    <a:pt x="71" y="31"/>
                    <a:pt x="66" y="23"/>
                  </a:cubicBezTo>
                  <a:cubicBezTo>
                    <a:pt x="71" y="17"/>
                    <a:pt x="83" y="9"/>
                    <a:pt x="92" y="7"/>
                  </a:cubicBezTo>
                  <a:cubicBezTo>
                    <a:pt x="95" y="6"/>
                    <a:pt x="96" y="6"/>
                    <a:pt x="96" y="3"/>
                  </a:cubicBezTo>
                  <a:cubicBezTo>
                    <a:pt x="96" y="0"/>
                    <a:pt x="93" y="0"/>
                    <a:pt x="93" y="0"/>
                  </a:cubicBezTo>
                  <a:cubicBezTo>
                    <a:pt x="81" y="3"/>
                    <a:pt x="72" y="8"/>
                    <a:pt x="6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9"/>
                    <a:pt x="25" y="2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5"/>
                    <a:pt x="28" y="51"/>
                    <a:pt x="34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1" y="52"/>
                    <a:pt x="51" y="54"/>
                    <a:pt x="50" y="56"/>
                  </a:cubicBezTo>
                  <a:cubicBezTo>
                    <a:pt x="47" y="55"/>
                    <a:pt x="44" y="55"/>
                    <a:pt x="40" y="55"/>
                  </a:cubicBezTo>
                  <a:cubicBezTo>
                    <a:pt x="18" y="55"/>
                    <a:pt x="0" y="73"/>
                    <a:pt x="0" y="95"/>
                  </a:cubicBezTo>
                  <a:cubicBezTo>
                    <a:pt x="0" y="117"/>
                    <a:pt x="18" y="136"/>
                    <a:pt x="40" y="136"/>
                  </a:cubicBezTo>
                  <a:cubicBezTo>
                    <a:pt x="63" y="136"/>
                    <a:pt x="81" y="117"/>
                    <a:pt x="81" y="95"/>
                  </a:cubicBezTo>
                  <a:cubicBezTo>
                    <a:pt x="81" y="79"/>
                    <a:pt x="71" y="65"/>
                    <a:pt x="56" y="58"/>
                  </a:cubicBezTo>
                  <a:cubicBezTo>
                    <a:pt x="57" y="55"/>
                    <a:pt x="58" y="50"/>
                    <a:pt x="58" y="46"/>
                  </a:cubicBezTo>
                  <a:cubicBezTo>
                    <a:pt x="65" y="55"/>
                    <a:pt x="81" y="73"/>
                    <a:pt x="97" y="86"/>
                  </a:cubicBezTo>
                  <a:cubicBezTo>
                    <a:pt x="96" y="87"/>
                    <a:pt x="96" y="88"/>
                    <a:pt x="96" y="88"/>
                  </a:cubicBezTo>
                  <a:cubicBezTo>
                    <a:pt x="96" y="93"/>
                    <a:pt x="98" y="96"/>
                    <a:pt x="101" y="99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6" y="102"/>
                    <a:pt x="108" y="103"/>
                    <a:pt x="111" y="103"/>
                  </a:cubicBezTo>
                  <a:cubicBezTo>
                    <a:pt x="114" y="103"/>
                    <a:pt x="118" y="101"/>
                    <a:pt x="121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1" y="119"/>
                    <a:pt x="148" y="136"/>
                    <a:pt x="170" y="136"/>
                  </a:cubicBezTo>
                  <a:cubicBezTo>
                    <a:pt x="192" y="136"/>
                    <a:pt x="210" y="117"/>
                    <a:pt x="210" y="95"/>
                  </a:cubicBezTo>
                  <a:cubicBezTo>
                    <a:pt x="210" y="79"/>
                    <a:pt x="201" y="66"/>
                    <a:pt x="187" y="59"/>
                  </a:cubicBezTo>
                  <a:moveTo>
                    <a:pt x="167" y="61"/>
                  </a:moveTo>
                  <a:cubicBezTo>
                    <a:pt x="167" y="71"/>
                    <a:pt x="167" y="71"/>
                    <a:pt x="167" y="71"/>
                  </a:cubicBezTo>
                  <a:cubicBezTo>
                    <a:pt x="163" y="62"/>
                    <a:pt x="163" y="62"/>
                    <a:pt x="163" y="62"/>
                  </a:cubicBezTo>
                  <a:cubicBezTo>
                    <a:pt x="164" y="62"/>
                    <a:pt x="166" y="61"/>
                    <a:pt x="167" y="61"/>
                  </a:cubicBezTo>
                  <a:moveTo>
                    <a:pt x="148" y="46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48" y="61"/>
                    <a:pt x="144" y="64"/>
                    <a:pt x="141" y="67"/>
                  </a:cubicBezTo>
                  <a:lnTo>
                    <a:pt x="148" y="46"/>
                  </a:lnTo>
                  <a:close/>
                  <a:moveTo>
                    <a:pt x="156" y="64"/>
                  </a:moveTo>
                  <a:cubicBezTo>
                    <a:pt x="167" y="91"/>
                    <a:pt x="167" y="91"/>
                    <a:pt x="167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7" y="80"/>
                    <a:pt x="145" y="69"/>
                    <a:pt x="156" y="64"/>
                  </a:cubicBezTo>
                  <a:moveTo>
                    <a:pt x="48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0" y="46"/>
                    <a:pt x="30" y="43"/>
                    <a:pt x="30" y="39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3" y="37"/>
                    <a:pt x="53" y="38"/>
                    <a:pt x="53" y="38"/>
                  </a:cubicBezTo>
                  <a:cubicBezTo>
                    <a:pt x="53" y="40"/>
                    <a:pt x="53" y="42"/>
                    <a:pt x="52" y="44"/>
                  </a:cubicBezTo>
                  <a:cubicBezTo>
                    <a:pt x="51" y="45"/>
                    <a:pt x="49" y="46"/>
                    <a:pt x="48" y="46"/>
                  </a:cubicBezTo>
                  <a:moveTo>
                    <a:pt x="74" y="95"/>
                  </a:moveTo>
                  <a:cubicBezTo>
                    <a:pt x="74" y="114"/>
                    <a:pt x="59" y="129"/>
                    <a:pt x="40" y="129"/>
                  </a:cubicBezTo>
                  <a:cubicBezTo>
                    <a:pt x="22" y="129"/>
                    <a:pt x="6" y="114"/>
                    <a:pt x="6" y="95"/>
                  </a:cubicBezTo>
                  <a:cubicBezTo>
                    <a:pt x="6" y="76"/>
                    <a:pt x="22" y="61"/>
                    <a:pt x="40" y="61"/>
                  </a:cubicBezTo>
                  <a:cubicBezTo>
                    <a:pt x="43" y="61"/>
                    <a:pt x="46" y="62"/>
                    <a:pt x="49" y="62"/>
                  </a:cubicBezTo>
                  <a:cubicBezTo>
                    <a:pt x="44" y="84"/>
                    <a:pt x="37" y="96"/>
                    <a:pt x="36" y="96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50" y="87"/>
                    <a:pt x="55" y="65"/>
                  </a:cubicBezTo>
                  <a:cubicBezTo>
                    <a:pt x="66" y="70"/>
                    <a:pt x="74" y="82"/>
                    <a:pt x="74" y="95"/>
                  </a:cubicBezTo>
                  <a:moveTo>
                    <a:pt x="56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2"/>
                    <a:pt x="33" y="19"/>
                    <a:pt x="36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9" y="23"/>
                    <a:pt x="57" y="27"/>
                    <a:pt x="56" y="30"/>
                  </a:cubicBezTo>
                  <a:moveTo>
                    <a:pt x="60" y="36"/>
                  </a:moveTo>
                  <a:cubicBezTo>
                    <a:pt x="60" y="35"/>
                    <a:pt x="61" y="32"/>
                    <a:pt x="63" y="29"/>
                  </a:cubicBezTo>
                  <a:cubicBezTo>
                    <a:pt x="69" y="39"/>
                    <a:pt x="85" y="61"/>
                    <a:pt x="110" y="74"/>
                  </a:cubicBezTo>
                  <a:cubicBezTo>
                    <a:pt x="105" y="75"/>
                    <a:pt x="102" y="77"/>
                    <a:pt x="99" y="80"/>
                  </a:cubicBezTo>
                  <a:cubicBezTo>
                    <a:pt x="84" y="66"/>
                    <a:pt x="67" y="46"/>
                    <a:pt x="60" y="36"/>
                  </a:cubicBezTo>
                  <a:moveTo>
                    <a:pt x="130" y="92"/>
                  </a:moveTo>
                  <a:cubicBezTo>
                    <a:pt x="124" y="92"/>
                    <a:pt x="124" y="92"/>
                    <a:pt x="124" y="92"/>
                  </a:cubicBezTo>
                  <a:cubicBezTo>
                    <a:pt x="124" y="91"/>
                    <a:pt x="125" y="90"/>
                    <a:pt x="125" y="88"/>
                  </a:cubicBezTo>
                  <a:cubicBezTo>
                    <a:pt x="125" y="85"/>
                    <a:pt x="124" y="82"/>
                    <a:pt x="122" y="80"/>
                  </a:cubicBezTo>
                  <a:cubicBezTo>
                    <a:pt x="125" y="81"/>
                    <a:pt x="128" y="82"/>
                    <a:pt x="131" y="83"/>
                  </a:cubicBezTo>
                  <a:cubicBezTo>
                    <a:pt x="130" y="86"/>
                    <a:pt x="130" y="89"/>
                    <a:pt x="130" y="92"/>
                  </a:cubicBezTo>
                  <a:moveTo>
                    <a:pt x="170" y="129"/>
                  </a:moveTo>
                  <a:cubicBezTo>
                    <a:pt x="152" y="129"/>
                    <a:pt x="137" y="116"/>
                    <a:pt x="13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92" y="65"/>
                    <a:pt x="204" y="79"/>
                    <a:pt x="204" y="95"/>
                  </a:cubicBezTo>
                  <a:cubicBezTo>
                    <a:pt x="204" y="114"/>
                    <a:pt x="188" y="129"/>
                    <a:pt x="170" y="129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28"/>
            <p:cNvSpPr>
              <a:spLocks/>
            </p:cNvSpPr>
            <p:nvPr/>
          </p:nvSpPr>
          <p:spPr bwMode="auto">
            <a:xfrm>
              <a:off x="8472488" y="3243263"/>
              <a:ext cx="230188" cy="193675"/>
            </a:xfrm>
            <a:custGeom>
              <a:avLst/>
              <a:gdLst>
                <a:gd name="T0" fmla="*/ 74 w 107"/>
                <a:gd name="T1" fmla="*/ 0 h 90"/>
                <a:gd name="T2" fmla="*/ 54 w 107"/>
                <a:gd name="T3" fmla="*/ 12 h 90"/>
                <a:gd name="T4" fmla="*/ 33 w 107"/>
                <a:gd name="T5" fmla="*/ 0 h 90"/>
                <a:gd name="T6" fmla="*/ 8 w 107"/>
                <a:gd name="T7" fmla="*/ 42 h 90"/>
                <a:gd name="T8" fmla="*/ 54 w 107"/>
                <a:gd name="T9" fmla="*/ 90 h 90"/>
                <a:gd name="T10" fmla="*/ 99 w 107"/>
                <a:gd name="T11" fmla="*/ 42 h 90"/>
                <a:gd name="T12" fmla="*/ 74 w 107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90">
                  <a:moveTo>
                    <a:pt x="74" y="0"/>
                  </a:moveTo>
                  <a:cubicBezTo>
                    <a:pt x="65" y="0"/>
                    <a:pt x="57" y="4"/>
                    <a:pt x="54" y="12"/>
                  </a:cubicBezTo>
                  <a:cubicBezTo>
                    <a:pt x="50" y="4"/>
                    <a:pt x="42" y="0"/>
                    <a:pt x="33" y="0"/>
                  </a:cubicBezTo>
                  <a:cubicBezTo>
                    <a:pt x="18" y="0"/>
                    <a:pt x="0" y="11"/>
                    <a:pt x="8" y="42"/>
                  </a:cubicBezTo>
                  <a:cubicBezTo>
                    <a:pt x="18" y="72"/>
                    <a:pt x="54" y="90"/>
                    <a:pt x="54" y="90"/>
                  </a:cubicBezTo>
                  <a:cubicBezTo>
                    <a:pt x="54" y="90"/>
                    <a:pt x="89" y="72"/>
                    <a:pt x="99" y="42"/>
                  </a:cubicBezTo>
                  <a:cubicBezTo>
                    <a:pt x="107" y="11"/>
                    <a:pt x="88" y="0"/>
                    <a:pt x="74" y="0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2063736" y="112160"/>
            <a:ext cx="638528" cy="670161"/>
          </a:xfrm>
          <a:custGeom>
            <a:avLst/>
            <a:gdLst>
              <a:gd name="T0" fmla="*/ 178 w 185"/>
              <a:gd name="T1" fmla="*/ 48 h 200"/>
              <a:gd name="T2" fmla="*/ 123 w 185"/>
              <a:gd name="T3" fmla="*/ 42 h 200"/>
              <a:gd name="T4" fmla="*/ 58 w 185"/>
              <a:gd name="T5" fmla="*/ 41 h 200"/>
              <a:gd name="T6" fmla="*/ 7 w 185"/>
              <a:gd name="T7" fmla="*/ 48 h 200"/>
              <a:gd name="T8" fmla="*/ 28 w 185"/>
              <a:gd name="T9" fmla="*/ 100 h 200"/>
              <a:gd name="T10" fmla="*/ 32 w 185"/>
              <a:gd name="T11" fmla="*/ 162 h 200"/>
              <a:gd name="T12" fmla="*/ 91 w 185"/>
              <a:gd name="T13" fmla="*/ 200 h 200"/>
              <a:gd name="T14" fmla="*/ 153 w 185"/>
              <a:gd name="T15" fmla="*/ 162 h 200"/>
              <a:gd name="T16" fmla="*/ 157 w 185"/>
              <a:gd name="T17" fmla="*/ 100 h 200"/>
              <a:gd name="T18" fmla="*/ 171 w 185"/>
              <a:gd name="T19" fmla="*/ 52 h 200"/>
              <a:gd name="T20" fmla="*/ 129 w 185"/>
              <a:gd name="T21" fmla="*/ 77 h 200"/>
              <a:gd name="T22" fmla="*/ 153 w 185"/>
              <a:gd name="T23" fmla="*/ 45 h 200"/>
              <a:gd name="T24" fmla="*/ 92 w 185"/>
              <a:gd name="T25" fmla="*/ 136 h 200"/>
              <a:gd name="T26" fmla="*/ 59 w 185"/>
              <a:gd name="T27" fmla="*/ 116 h 200"/>
              <a:gd name="T28" fmla="*/ 59 w 185"/>
              <a:gd name="T29" fmla="*/ 84 h 200"/>
              <a:gd name="T30" fmla="*/ 92 w 185"/>
              <a:gd name="T31" fmla="*/ 63 h 200"/>
              <a:gd name="T32" fmla="*/ 122 w 185"/>
              <a:gd name="T33" fmla="*/ 81 h 200"/>
              <a:gd name="T34" fmla="*/ 122 w 185"/>
              <a:gd name="T35" fmla="*/ 119 h 200"/>
              <a:gd name="T36" fmla="*/ 121 w 185"/>
              <a:gd name="T37" fmla="*/ 129 h 200"/>
              <a:gd name="T38" fmla="*/ 101 w 185"/>
              <a:gd name="T39" fmla="*/ 141 h 200"/>
              <a:gd name="T40" fmla="*/ 121 w 185"/>
              <a:gd name="T41" fmla="*/ 129 h 200"/>
              <a:gd name="T42" fmla="*/ 64 w 185"/>
              <a:gd name="T43" fmla="*/ 148 h 200"/>
              <a:gd name="T44" fmla="*/ 72 w 185"/>
              <a:gd name="T45" fmla="*/ 134 h 200"/>
              <a:gd name="T46" fmla="*/ 51 w 185"/>
              <a:gd name="T47" fmla="*/ 110 h 200"/>
              <a:gd name="T48" fmla="*/ 51 w 185"/>
              <a:gd name="T49" fmla="*/ 90 h 200"/>
              <a:gd name="T50" fmla="*/ 51 w 185"/>
              <a:gd name="T51" fmla="*/ 110 h 200"/>
              <a:gd name="T52" fmla="*/ 64 w 185"/>
              <a:gd name="T53" fmla="*/ 51 h 200"/>
              <a:gd name="T54" fmla="*/ 72 w 185"/>
              <a:gd name="T55" fmla="*/ 66 h 200"/>
              <a:gd name="T56" fmla="*/ 101 w 185"/>
              <a:gd name="T57" fmla="*/ 59 h 200"/>
              <a:gd name="T58" fmla="*/ 121 w 185"/>
              <a:gd name="T59" fmla="*/ 71 h 200"/>
              <a:gd name="T60" fmla="*/ 101 w 185"/>
              <a:gd name="T61" fmla="*/ 59 h 200"/>
              <a:gd name="T62" fmla="*/ 145 w 185"/>
              <a:gd name="T63" fmla="*/ 100 h 200"/>
              <a:gd name="T64" fmla="*/ 131 w 185"/>
              <a:gd name="T65" fmla="*/ 100 h 200"/>
              <a:gd name="T66" fmla="*/ 91 w 185"/>
              <a:gd name="T67" fmla="*/ 8 h 200"/>
              <a:gd name="T68" fmla="*/ 92 w 185"/>
              <a:gd name="T69" fmla="*/ 54 h 200"/>
              <a:gd name="T70" fmla="*/ 91 w 185"/>
              <a:gd name="T71" fmla="*/ 8 h 200"/>
              <a:gd name="T72" fmla="*/ 32 w 185"/>
              <a:gd name="T73" fmla="*/ 45 h 200"/>
              <a:gd name="T74" fmla="*/ 52 w 185"/>
              <a:gd name="T75" fmla="*/ 79 h 200"/>
              <a:gd name="T76" fmla="*/ 24 w 185"/>
              <a:gd name="T77" fmla="*/ 84 h 200"/>
              <a:gd name="T78" fmla="*/ 32 w 185"/>
              <a:gd name="T79" fmla="*/ 154 h 200"/>
              <a:gd name="T80" fmla="*/ 34 w 185"/>
              <a:gd name="T81" fmla="*/ 105 h 200"/>
              <a:gd name="T82" fmla="*/ 56 w 185"/>
              <a:gd name="T83" fmla="*/ 151 h 200"/>
              <a:gd name="T84" fmla="*/ 91 w 185"/>
              <a:gd name="T85" fmla="*/ 192 h 200"/>
              <a:gd name="T86" fmla="*/ 92 w 185"/>
              <a:gd name="T87" fmla="*/ 145 h 200"/>
              <a:gd name="T88" fmla="*/ 91 w 185"/>
              <a:gd name="T89" fmla="*/ 192 h 200"/>
              <a:gd name="T90" fmla="*/ 153 w 185"/>
              <a:gd name="T91" fmla="*/ 154 h 200"/>
              <a:gd name="T92" fmla="*/ 129 w 185"/>
              <a:gd name="T93" fmla="*/ 123 h 200"/>
              <a:gd name="T94" fmla="*/ 171 w 185"/>
              <a:gd name="T95" fmla="*/ 14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5" h="200">
                <a:moveTo>
                  <a:pt x="157" y="100"/>
                </a:moveTo>
                <a:cubicBezTo>
                  <a:pt x="176" y="80"/>
                  <a:pt x="185" y="60"/>
                  <a:pt x="178" y="48"/>
                </a:cubicBezTo>
                <a:cubicBezTo>
                  <a:pt x="175" y="43"/>
                  <a:pt x="168" y="37"/>
                  <a:pt x="153" y="37"/>
                </a:cubicBezTo>
                <a:cubicBezTo>
                  <a:pt x="144" y="37"/>
                  <a:pt x="134" y="39"/>
                  <a:pt x="123" y="42"/>
                </a:cubicBezTo>
                <a:cubicBezTo>
                  <a:pt x="116" y="16"/>
                  <a:pt x="104" y="0"/>
                  <a:pt x="91" y="0"/>
                </a:cubicBezTo>
                <a:cubicBezTo>
                  <a:pt x="77" y="0"/>
                  <a:pt x="65" y="16"/>
                  <a:pt x="58" y="41"/>
                </a:cubicBezTo>
                <a:cubicBezTo>
                  <a:pt x="49" y="39"/>
                  <a:pt x="40" y="37"/>
                  <a:pt x="32" y="37"/>
                </a:cubicBezTo>
                <a:cubicBezTo>
                  <a:pt x="17" y="37"/>
                  <a:pt x="10" y="43"/>
                  <a:pt x="7" y="48"/>
                </a:cubicBezTo>
                <a:cubicBezTo>
                  <a:pt x="1" y="58"/>
                  <a:pt x="5" y="72"/>
                  <a:pt x="18" y="89"/>
                </a:cubicBezTo>
                <a:cubicBezTo>
                  <a:pt x="21" y="92"/>
                  <a:pt x="24" y="96"/>
                  <a:pt x="28" y="100"/>
                </a:cubicBezTo>
                <a:cubicBezTo>
                  <a:pt x="8" y="120"/>
                  <a:pt x="0" y="140"/>
                  <a:pt x="7" y="152"/>
                </a:cubicBezTo>
                <a:cubicBezTo>
                  <a:pt x="10" y="157"/>
                  <a:pt x="17" y="162"/>
                  <a:pt x="32" y="162"/>
                </a:cubicBezTo>
                <a:cubicBezTo>
                  <a:pt x="40" y="162"/>
                  <a:pt x="49" y="161"/>
                  <a:pt x="58" y="158"/>
                </a:cubicBezTo>
                <a:cubicBezTo>
                  <a:pt x="65" y="184"/>
                  <a:pt x="77" y="200"/>
                  <a:pt x="91" y="200"/>
                </a:cubicBezTo>
                <a:cubicBezTo>
                  <a:pt x="104" y="200"/>
                  <a:pt x="116" y="183"/>
                  <a:pt x="123" y="157"/>
                </a:cubicBezTo>
                <a:cubicBezTo>
                  <a:pt x="134" y="161"/>
                  <a:pt x="144" y="162"/>
                  <a:pt x="153" y="162"/>
                </a:cubicBezTo>
                <a:cubicBezTo>
                  <a:pt x="168" y="162"/>
                  <a:pt x="175" y="157"/>
                  <a:pt x="178" y="152"/>
                </a:cubicBezTo>
                <a:cubicBezTo>
                  <a:pt x="185" y="140"/>
                  <a:pt x="176" y="120"/>
                  <a:pt x="157" y="100"/>
                </a:cubicBezTo>
                <a:close/>
                <a:moveTo>
                  <a:pt x="153" y="45"/>
                </a:moveTo>
                <a:cubicBezTo>
                  <a:pt x="159" y="45"/>
                  <a:pt x="168" y="46"/>
                  <a:pt x="171" y="52"/>
                </a:cubicBezTo>
                <a:cubicBezTo>
                  <a:pt x="176" y="60"/>
                  <a:pt x="169" y="76"/>
                  <a:pt x="151" y="94"/>
                </a:cubicBezTo>
                <a:cubicBezTo>
                  <a:pt x="145" y="88"/>
                  <a:pt x="137" y="82"/>
                  <a:pt x="129" y="77"/>
                </a:cubicBezTo>
                <a:cubicBezTo>
                  <a:pt x="129" y="67"/>
                  <a:pt x="127" y="58"/>
                  <a:pt x="125" y="50"/>
                </a:cubicBezTo>
                <a:cubicBezTo>
                  <a:pt x="136" y="47"/>
                  <a:pt x="145" y="45"/>
                  <a:pt x="153" y="45"/>
                </a:cubicBezTo>
                <a:close/>
                <a:moveTo>
                  <a:pt x="109" y="127"/>
                </a:moveTo>
                <a:cubicBezTo>
                  <a:pt x="103" y="130"/>
                  <a:pt x="98" y="133"/>
                  <a:pt x="92" y="136"/>
                </a:cubicBezTo>
                <a:cubicBezTo>
                  <a:pt x="87" y="133"/>
                  <a:pt x="81" y="130"/>
                  <a:pt x="76" y="127"/>
                </a:cubicBezTo>
                <a:cubicBezTo>
                  <a:pt x="70" y="124"/>
                  <a:pt x="65" y="120"/>
                  <a:pt x="59" y="116"/>
                </a:cubicBezTo>
                <a:cubicBezTo>
                  <a:pt x="59" y="111"/>
                  <a:pt x="59" y="105"/>
                  <a:pt x="59" y="100"/>
                </a:cubicBezTo>
                <a:cubicBezTo>
                  <a:pt x="59" y="94"/>
                  <a:pt x="59" y="89"/>
                  <a:pt x="59" y="84"/>
                </a:cubicBezTo>
                <a:cubicBezTo>
                  <a:pt x="65" y="80"/>
                  <a:pt x="70" y="76"/>
                  <a:pt x="76" y="73"/>
                </a:cubicBezTo>
                <a:cubicBezTo>
                  <a:pt x="81" y="69"/>
                  <a:pt x="87" y="66"/>
                  <a:pt x="92" y="63"/>
                </a:cubicBezTo>
                <a:cubicBezTo>
                  <a:pt x="98" y="66"/>
                  <a:pt x="103" y="69"/>
                  <a:pt x="109" y="73"/>
                </a:cubicBezTo>
                <a:cubicBezTo>
                  <a:pt x="113" y="75"/>
                  <a:pt x="118" y="78"/>
                  <a:pt x="122" y="81"/>
                </a:cubicBezTo>
                <a:cubicBezTo>
                  <a:pt x="122" y="87"/>
                  <a:pt x="123" y="93"/>
                  <a:pt x="123" y="100"/>
                </a:cubicBezTo>
                <a:cubicBezTo>
                  <a:pt x="123" y="106"/>
                  <a:pt x="122" y="113"/>
                  <a:pt x="122" y="119"/>
                </a:cubicBezTo>
                <a:cubicBezTo>
                  <a:pt x="118" y="121"/>
                  <a:pt x="113" y="124"/>
                  <a:pt x="109" y="127"/>
                </a:cubicBezTo>
                <a:close/>
                <a:moveTo>
                  <a:pt x="121" y="129"/>
                </a:moveTo>
                <a:cubicBezTo>
                  <a:pt x="120" y="135"/>
                  <a:pt x="119" y="141"/>
                  <a:pt x="118" y="147"/>
                </a:cubicBezTo>
                <a:cubicBezTo>
                  <a:pt x="112" y="145"/>
                  <a:pt x="107" y="143"/>
                  <a:pt x="101" y="141"/>
                </a:cubicBezTo>
                <a:cubicBezTo>
                  <a:pt x="105" y="138"/>
                  <a:pt x="109" y="136"/>
                  <a:pt x="113" y="134"/>
                </a:cubicBezTo>
                <a:cubicBezTo>
                  <a:pt x="116" y="132"/>
                  <a:pt x="118" y="131"/>
                  <a:pt x="121" y="129"/>
                </a:cubicBezTo>
                <a:close/>
                <a:moveTo>
                  <a:pt x="83" y="141"/>
                </a:moveTo>
                <a:cubicBezTo>
                  <a:pt x="77" y="144"/>
                  <a:pt x="70" y="146"/>
                  <a:pt x="64" y="148"/>
                </a:cubicBezTo>
                <a:cubicBezTo>
                  <a:pt x="62" y="142"/>
                  <a:pt x="61" y="134"/>
                  <a:pt x="60" y="126"/>
                </a:cubicBezTo>
                <a:cubicBezTo>
                  <a:pt x="64" y="129"/>
                  <a:pt x="68" y="131"/>
                  <a:pt x="72" y="134"/>
                </a:cubicBezTo>
                <a:cubicBezTo>
                  <a:pt x="76" y="136"/>
                  <a:pt x="80" y="138"/>
                  <a:pt x="83" y="141"/>
                </a:cubicBezTo>
                <a:close/>
                <a:moveTo>
                  <a:pt x="51" y="110"/>
                </a:moveTo>
                <a:cubicBezTo>
                  <a:pt x="47" y="106"/>
                  <a:pt x="43" y="103"/>
                  <a:pt x="39" y="100"/>
                </a:cubicBezTo>
                <a:cubicBezTo>
                  <a:pt x="43" y="97"/>
                  <a:pt x="47" y="93"/>
                  <a:pt x="51" y="90"/>
                </a:cubicBezTo>
                <a:cubicBezTo>
                  <a:pt x="51" y="93"/>
                  <a:pt x="51" y="96"/>
                  <a:pt x="51" y="100"/>
                </a:cubicBezTo>
                <a:cubicBezTo>
                  <a:pt x="51" y="103"/>
                  <a:pt x="51" y="106"/>
                  <a:pt x="51" y="110"/>
                </a:cubicBezTo>
                <a:close/>
                <a:moveTo>
                  <a:pt x="60" y="73"/>
                </a:moveTo>
                <a:cubicBezTo>
                  <a:pt x="61" y="65"/>
                  <a:pt x="62" y="58"/>
                  <a:pt x="64" y="51"/>
                </a:cubicBezTo>
                <a:cubicBezTo>
                  <a:pt x="70" y="53"/>
                  <a:pt x="77" y="56"/>
                  <a:pt x="83" y="59"/>
                </a:cubicBezTo>
                <a:cubicBezTo>
                  <a:pt x="80" y="61"/>
                  <a:pt x="76" y="63"/>
                  <a:pt x="72" y="66"/>
                </a:cubicBezTo>
                <a:cubicBezTo>
                  <a:pt x="68" y="68"/>
                  <a:pt x="64" y="71"/>
                  <a:pt x="60" y="73"/>
                </a:cubicBezTo>
                <a:close/>
                <a:moveTo>
                  <a:pt x="101" y="59"/>
                </a:moveTo>
                <a:cubicBezTo>
                  <a:pt x="107" y="57"/>
                  <a:pt x="112" y="54"/>
                  <a:pt x="118" y="52"/>
                </a:cubicBezTo>
                <a:cubicBezTo>
                  <a:pt x="119" y="58"/>
                  <a:pt x="120" y="64"/>
                  <a:pt x="121" y="71"/>
                </a:cubicBezTo>
                <a:cubicBezTo>
                  <a:pt x="118" y="69"/>
                  <a:pt x="116" y="67"/>
                  <a:pt x="113" y="66"/>
                </a:cubicBezTo>
                <a:cubicBezTo>
                  <a:pt x="109" y="63"/>
                  <a:pt x="105" y="61"/>
                  <a:pt x="101" y="59"/>
                </a:cubicBezTo>
                <a:close/>
                <a:moveTo>
                  <a:pt x="130" y="87"/>
                </a:moveTo>
                <a:cubicBezTo>
                  <a:pt x="136" y="91"/>
                  <a:pt x="141" y="96"/>
                  <a:pt x="145" y="100"/>
                </a:cubicBezTo>
                <a:cubicBezTo>
                  <a:pt x="141" y="104"/>
                  <a:pt x="136" y="108"/>
                  <a:pt x="130" y="113"/>
                </a:cubicBezTo>
                <a:cubicBezTo>
                  <a:pt x="130" y="108"/>
                  <a:pt x="131" y="104"/>
                  <a:pt x="131" y="100"/>
                </a:cubicBezTo>
                <a:cubicBezTo>
                  <a:pt x="131" y="95"/>
                  <a:pt x="130" y="91"/>
                  <a:pt x="130" y="87"/>
                </a:cubicBezTo>
                <a:close/>
                <a:moveTo>
                  <a:pt x="91" y="8"/>
                </a:moveTo>
                <a:cubicBezTo>
                  <a:pt x="100" y="8"/>
                  <a:pt x="109" y="22"/>
                  <a:pt x="116" y="45"/>
                </a:cubicBezTo>
                <a:cubicBezTo>
                  <a:pt x="108" y="47"/>
                  <a:pt x="100" y="51"/>
                  <a:pt x="92" y="54"/>
                </a:cubicBezTo>
                <a:cubicBezTo>
                  <a:pt x="83" y="50"/>
                  <a:pt x="74" y="46"/>
                  <a:pt x="66" y="44"/>
                </a:cubicBezTo>
                <a:cubicBezTo>
                  <a:pt x="72" y="21"/>
                  <a:pt x="82" y="8"/>
                  <a:pt x="91" y="8"/>
                </a:cubicBezTo>
                <a:close/>
                <a:moveTo>
                  <a:pt x="14" y="52"/>
                </a:moveTo>
                <a:cubicBezTo>
                  <a:pt x="17" y="46"/>
                  <a:pt x="26" y="45"/>
                  <a:pt x="32" y="45"/>
                </a:cubicBezTo>
                <a:cubicBezTo>
                  <a:pt x="39" y="45"/>
                  <a:pt x="47" y="47"/>
                  <a:pt x="56" y="49"/>
                </a:cubicBezTo>
                <a:cubicBezTo>
                  <a:pt x="54" y="58"/>
                  <a:pt x="52" y="68"/>
                  <a:pt x="52" y="79"/>
                </a:cubicBezTo>
                <a:cubicBezTo>
                  <a:pt x="45" y="84"/>
                  <a:pt x="39" y="89"/>
                  <a:pt x="34" y="94"/>
                </a:cubicBezTo>
                <a:cubicBezTo>
                  <a:pt x="30" y="91"/>
                  <a:pt x="27" y="87"/>
                  <a:pt x="24" y="84"/>
                </a:cubicBezTo>
                <a:cubicBezTo>
                  <a:pt x="14" y="70"/>
                  <a:pt x="10" y="59"/>
                  <a:pt x="14" y="52"/>
                </a:cubicBezTo>
                <a:close/>
                <a:moveTo>
                  <a:pt x="32" y="154"/>
                </a:moveTo>
                <a:cubicBezTo>
                  <a:pt x="26" y="154"/>
                  <a:pt x="17" y="153"/>
                  <a:pt x="14" y="148"/>
                </a:cubicBezTo>
                <a:cubicBezTo>
                  <a:pt x="9" y="140"/>
                  <a:pt x="16" y="123"/>
                  <a:pt x="34" y="105"/>
                </a:cubicBezTo>
                <a:cubicBezTo>
                  <a:pt x="39" y="110"/>
                  <a:pt x="45" y="115"/>
                  <a:pt x="52" y="120"/>
                </a:cubicBezTo>
                <a:cubicBezTo>
                  <a:pt x="52" y="131"/>
                  <a:pt x="54" y="141"/>
                  <a:pt x="56" y="151"/>
                </a:cubicBezTo>
                <a:cubicBezTo>
                  <a:pt x="47" y="153"/>
                  <a:pt x="39" y="154"/>
                  <a:pt x="32" y="154"/>
                </a:cubicBezTo>
                <a:close/>
                <a:moveTo>
                  <a:pt x="91" y="192"/>
                </a:moveTo>
                <a:cubicBezTo>
                  <a:pt x="82" y="192"/>
                  <a:pt x="72" y="178"/>
                  <a:pt x="66" y="156"/>
                </a:cubicBezTo>
                <a:cubicBezTo>
                  <a:pt x="74" y="153"/>
                  <a:pt x="83" y="150"/>
                  <a:pt x="92" y="145"/>
                </a:cubicBezTo>
                <a:cubicBezTo>
                  <a:pt x="100" y="149"/>
                  <a:pt x="108" y="152"/>
                  <a:pt x="116" y="155"/>
                </a:cubicBezTo>
                <a:cubicBezTo>
                  <a:pt x="109" y="178"/>
                  <a:pt x="100" y="192"/>
                  <a:pt x="91" y="192"/>
                </a:cubicBezTo>
                <a:close/>
                <a:moveTo>
                  <a:pt x="171" y="148"/>
                </a:moveTo>
                <a:cubicBezTo>
                  <a:pt x="168" y="153"/>
                  <a:pt x="159" y="154"/>
                  <a:pt x="153" y="154"/>
                </a:cubicBezTo>
                <a:cubicBezTo>
                  <a:pt x="145" y="154"/>
                  <a:pt x="136" y="153"/>
                  <a:pt x="125" y="150"/>
                </a:cubicBezTo>
                <a:cubicBezTo>
                  <a:pt x="127" y="141"/>
                  <a:pt x="129" y="133"/>
                  <a:pt x="129" y="123"/>
                </a:cubicBezTo>
                <a:cubicBezTo>
                  <a:pt x="137" y="117"/>
                  <a:pt x="145" y="111"/>
                  <a:pt x="151" y="105"/>
                </a:cubicBezTo>
                <a:cubicBezTo>
                  <a:pt x="169" y="123"/>
                  <a:pt x="176" y="140"/>
                  <a:pt x="171" y="148"/>
                </a:cubicBezTo>
                <a:close/>
              </a:path>
            </a:pathLst>
          </a:custGeom>
          <a:solidFill>
            <a:srgbClr val="ED86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15034" y="3796277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精神培育与弘扬工程</a:t>
            </a:r>
          </a:p>
        </p:txBody>
      </p:sp>
      <p:sp>
        <p:nvSpPr>
          <p:cNvPr id="16" name="矩形 15"/>
          <p:cNvSpPr/>
          <p:nvPr/>
        </p:nvSpPr>
        <p:spPr>
          <a:xfrm>
            <a:off x="4815034" y="2725443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师德建设工程</a:t>
            </a:r>
          </a:p>
        </p:txBody>
      </p:sp>
      <p:sp>
        <p:nvSpPr>
          <p:cNvPr id="17" name="矩形 16"/>
          <p:cNvSpPr/>
          <p:nvPr/>
        </p:nvSpPr>
        <p:spPr>
          <a:xfrm>
            <a:off x="4815034" y="3260860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校园文化活动精品工程</a:t>
            </a:r>
          </a:p>
        </p:txBody>
      </p:sp>
      <p:sp>
        <p:nvSpPr>
          <p:cNvPr id="18" name="矩形 17"/>
          <p:cNvSpPr/>
          <p:nvPr/>
        </p:nvSpPr>
        <p:spPr>
          <a:xfrm>
            <a:off x="4815034" y="1654609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制度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文化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建设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工程</a:t>
            </a:r>
          </a:p>
        </p:txBody>
      </p:sp>
      <p:sp>
        <p:nvSpPr>
          <p:cNvPr id="19" name="矩形 18"/>
          <p:cNvSpPr/>
          <p:nvPr/>
        </p:nvSpPr>
        <p:spPr>
          <a:xfrm>
            <a:off x="4815034" y="2190026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学风建设工程</a:t>
            </a:r>
          </a:p>
        </p:txBody>
      </p:sp>
      <p:sp>
        <p:nvSpPr>
          <p:cNvPr id="20" name="矩形 19"/>
          <p:cNvSpPr/>
          <p:nvPr/>
        </p:nvSpPr>
        <p:spPr>
          <a:xfrm>
            <a:off x="4815034" y="1119192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校园环境建设工程</a:t>
            </a:r>
          </a:p>
        </p:txBody>
      </p:sp>
      <p:sp>
        <p:nvSpPr>
          <p:cNvPr id="21" name="矩形 20"/>
          <p:cNvSpPr/>
          <p:nvPr/>
        </p:nvSpPr>
        <p:spPr>
          <a:xfrm>
            <a:off x="2784864" y="119919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认真实施“七项工程”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1272174" y="940037"/>
            <a:ext cx="7948738" cy="6425"/>
          </a:xfrm>
          <a:prstGeom prst="line">
            <a:avLst/>
          </a:prstGeom>
          <a:ln w="19050">
            <a:solidFill>
              <a:srgbClr val="26262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815034" y="4331692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品牌形象塑造工程</a:t>
            </a:r>
          </a:p>
        </p:txBody>
      </p:sp>
    </p:spTree>
    <p:extLst>
      <p:ext uri="{BB962C8B-B14F-4D97-AF65-F5344CB8AC3E}">
        <p14:creationId xmlns:p14="http://schemas.microsoft.com/office/powerpoint/2010/main" val="4140679397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447" objId="2"/>
      </p14:showEvt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 smtClean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1790898" y="2127371"/>
            <a:ext cx="5319211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研究思路与方法</a:t>
            </a:r>
          </a:p>
        </p:txBody>
      </p:sp>
    </p:spTree>
    <p:extLst>
      <p:ext uri="{BB962C8B-B14F-4D97-AF65-F5344CB8AC3E}">
        <p14:creationId xmlns:p14="http://schemas.microsoft.com/office/powerpoint/2010/main" val="3069814081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293" objId="2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直接连接符 77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研究思路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1898492" y="1729816"/>
            <a:ext cx="116440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学习考察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矩形 47"/>
          <p:cNvSpPr>
            <a:spLocks noChangeArrowheads="1"/>
          </p:cNvSpPr>
          <p:nvPr/>
        </p:nvSpPr>
        <p:spPr bwMode="auto">
          <a:xfrm>
            <a:off x="1443834" y="2202166"/>
            <a:ext cx="1735643" cy="146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实地考察广东、湖南等省同类型院校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查阅其他院校资料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查阅相关文献资料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咨询有关专家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3593960" y="1729816"/>
            <a:ext cx="116440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调研挖掘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5289428" y="1729816"/>
            <a:ext cx="116440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研究讨论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6984897" y="1729816"/>
            <a:ext cx="116440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提炼成型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81767" y="946397"/>
            <a:ext cx="1918068" cy="680813"/>
            <a:chOff x="3381767" y="946397"/>
            <a:chExt cx="1918068" cy="680813"/>
          </a:xfrm>
        </p:grpSpPr>
        <p:sp>
          <p:nvSpPr>
            <p:cNvPr id="75" name="任意多边形 74"/>
            <p:cNvSpPr/>
            <p:nvPr/>
          </p:nvSpPr>
          <p:spPr>
            <a:xfrm>
              <a:off x="3381767" y="946397"/>
              <a:ext cx="1918068" cy="680813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093598" y="1076816"/>
              <a:ext cx="443661" cy="444930"/>
              <a:chOff x="8279408" y="931212"/>
              <a:chExt cx="631297" cy="633103"/>
            </a:xfrm>
            <a:solidFill>
              <a:schemeClr val="bg1"/>
            </a:solidFill>
          </p:grpSpPr>
          <p:sp>
            <p:nvSpPr>
              <p:cNvPr id="28" name="Freeform 1678"/>
              <p:cNvSpPr>
                <a:spLocks noEditPoints="1"/>
              </p:cNvSpPr>
              <p:nvPr/>
            </p:nvSpPr>
            <p:spPr bwMode="auto">
              <a:xfrm>
                <a:off x="8279408" y="931212"/>
                <a:ext cx="563664" cy="573518"/>
              </a:xfrm>
              <a:custGeom>
                <a:avLst/>
                <a:gdLst>
                  <a:gd name="T0" fmla="*/ 90 w 91"/>
                  <a:gd name="T1" fmla="*/ 58 h 92"/>
                  <a:gd name="T2" fmla="*/ 44 w 91"/>
                  <a:gd name="T3" fmla="*/ 12 h 92"/>
                  <a:gd name="T4" fmla="*/ 35 w 91"/>
                  <a:gd name="T5" fmla="*/ 4 h 92"/>
                  <a:gd name="T6" fmla="*/ 23 w 91"/>
                  <a:gd name="T7" fmla="*/ 4 h 92"/>
                  <a:gd name="T8" fmla="*/ 3 w 91"/>
                  <a:gd name="T9" fmla="*/ 23 h 92"/>
                  <a:gd name="T10" fmla="*/ 3 w 91"/>
                  <a:gd name="T11" fmla="*/ 35 h 92"/>
                  <a:gd name="T12" fmla="*/ 12 w 91"/>
                  <a:gd name="T13" fmla="*/ 44 h 92"/>
                  <a:gd name="T14" fmla="*/ 58 w 91"/>
                  <a:gd name="T15" fmla="*/ 90 h 92"/>
                  <a:gd name="T16" fmla="*/ 61 w 91"/>
                  <a:gd name="T17" fmla="*/ 92 h 92"/>
                  <a:gd name="T18" fmla="*/ 72 w 91"/>
                  <a:gd name="T19" fmla="*/ 71 h 92"/>
                  <a:gd name="T20" fmla="*/ 91 w 91"/>
                  <a:gd name="T21" fmla="*/ 60 h 92"/>
                  <a:gd name="T22" fmla="*/ 90 w 91"/>
                  <a:gd name="T23" fmla="*/ 58 h 92"/>
                  <a:gd name="T24" fmla="*/ 20 w 91"/>
                  <a:gd name="T25" fmla="*/ 20 h 92"/>
                  <a:gd name="T26" fmla="*/ 25 w 91"/>
                  <a:gd name="T27" fmla="*/ 19 h 92"/>
                  <a:gd name="T28" fmla="*/ 59 w 91"/>
                  <a:gd name="T29" fmla="*/ 53 h 92"/>
                  <a:gd name="T30" fmla="*/ 58 w 91"/>
                  <a:gd name="T31" fmla="*/ 58 h 92"/>
                  <a:gd name="T32" fmla="*/ 53 w 91"/>
                  <a:gd name="T33" fmla="*/ 58 h 92"/>
                  <a:gd name="T34" fmla="*/ 20 w 91"/>
                  <a:gd name="T35" fmla="*/ 25 h 92"/>
                  <a:gd name="T36" fmla="*/ 20 w 91"/>
                  <a:gd name="T37" fmla="*/ 20 h 92"/>
                  <a:gd name="T38" fmla="*/ 60 w 91"/>
                  <a:gd name="T39" fmla="*/ 79 h 92"/>
                  <a:gd name="T40" fmla="*/ 54 w 91"/>
                  <a:gd name="T41" fmla="*/ 79 h 92"/>
                  <a:gd name="T42" fmla="*/ 10 w 91"/>
                  <a:gd name="T43" fmla="*/ 35 h 92"/>
                  <a:gd name="T44" fmla="*/ 10 w 91"/>
                  <a:gd name="T45" fmla="*/ 29 h 92"/>
                  <a:gd name="T46" fmla="*/ 15 w 91"/>
                  <a:gd name="T47" fmla="*/ 29 h 92"/>
                  <a:gd name="T48" fmla="*/ 60 w 91"/>
                  <a:gd name="T49" fmla="*/ 74 h 92"/>
                  <a:gd name="T50" fmla="*/ 60 w 91"/>
                  <a:gd name="T51" fmla="*/ 79 h 92"/>
                  <a:gd name="T52" fmla="*/ 79 w 91"/>
                  <a:gd name="T53" fmla="*/ 59 h 92"/>
                  <a:gd name="T54" fmla="*/ 74 w 91"/>
                  <a:gd name="T55" fmla="*/ 59 h 92"/>
                  <a:gd name="T56" fmla="*/ 30 w 91"/>
                  <a:gd name="T57" fmla="*/ 15 h 92"/>
                  <a:gd name="T58" fmla="*/ 30 w 91"/>
                  <a:gd name="T59" fmla="*/ 10 h 92"/>
                  <a:gd name="T60" fmla="*/ 35 w 91"/>
                  <a:gd name="T61" fmla="*/ 10 h 92"/>
                  <a:gd name="T62" fmla="*/ 79 w 91"/>
                  <a:gd name="T63" fmla="*/ 54 h 92"/>
                  <a:gd name="T64" fmla="*/ 79 w 91"/>
                  <a:gd name="T65" fmla="*/ 5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92">
                    <a:moveTo>
                      <a:pt x="90" y="58"/>
                    </a:moveTo>
                    <a:cubicBezTo>
                      <a:pt x="44" y="12"/>
                      <a:pt x="44" y="12"/>
                      <a:pt x="44" y="12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2" y="0"/>
                      <a:pt x="26" y="0"/>
                      <a:pt x="23" y="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26"/>
                      <a:pt x="0" y="32"/>
                      <a:pt x="3" y="35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59" y="91"/>
                      <a:pt x="60" y="92"/>
                      <a:pt x="61" y="92"/>
                    </a:cubicBezTo>
                    <a:cubicBezTo>
                      <a:pt x="63" y="84"/>
                      <a:pt x="66" y="77"/>
                      <a:pt x="72" y="71"/>
                    </a:cubicBezTo>
                    <a:cubicBezTo>
                      <a:pt x="78" y="66"/>
                      <a:pt x="84" y="62"/>
                      <a:pt x="91" y="60"/>
                    </a:cubicBezTo>
                    <a:cubicBezTo>
                      <a:pt x="91" y="60"/>
                      <a:pt x="91" y="59"/>
                      <a:pt x="90" y="58"/>
                    </a:cubicBezTo>
                    <a:close/>
                    <a:moveTo>
                      <a:pt x="20" y="20"/>
                    </a:moveTo>
                    <a:cubicBezTo>
                      <a:pt x="22" y="18"/>
                      <a:pt x="24" y="18"/>
                      <a:pt x="25" y="19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4"/>
                      <a:pt x="60" y="56"/>
                      <a:pt x="58" y="58"/>
                    </a:cubicBezTo>
                    <a:cubicBezTo>
                      <a:pt x="57" y="59"/>
                      <a:pt x="54" y="60"/>
                      <a:pt x="53" y="58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19" y="24"/>
                      <a:pt x="19" y="21"/>
                      <a:pt x="20" y="20"/>
                    </a:cubicBezTo>
                    <a:close/>
                    <a:moveTo>
                      <a:pt x="60" y="79"/>
                    </a:moveTo>
                    <a:cubicBezTo>
                      <a:pt x="58" y="81"/>
                      <a:pt x="56" y="81"/>
                      <a:pt x="54" y="79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8" y="33"/>
                      <a:pt x="8" y="31"/>
                      <a:pt x="10" y="29"/>
                    </a:cubicBezTo>
                    <a:cubicBezTo>
                      <a:pt x="11" y="28"/>
                      <a:pt x="14" y="28"/>
                      <a:pt x="15" y="29"/>
                    </a:cubicBezTo>
                    <a:cubicBezTo>
                      <a:pt x="60" y="74"/>
                      <a:pt x="60" y="74"/>
                      <a:pt x="60" y="74"/>
                    </a:cubicBezTo>
                    <a:cubicBezTo>
                      <a:pt x="61" y="75"/>
                      <a:pt x="61" y="77"/>
                      <a:pt x="60" y="79"/>
                    </a:cubicBezTo>
                    <a:close/>
                    <a:moveTo>
                      <a:pt x="79" y="59"/>
                    </a:moveTo>
                    <a:cubicBezTo>
                      <a:pt x="78" y="61"/>
                      <a:pt x="75" y="61"/>
                      <a:pt x="74" y="5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8" y="14"/>
                      <a:pt x="28" y="11"/>
                      <a:pt x="30" y="10"/>
                    </a:cubicBezTo>
                    <a:cubicBezTo>
                      <a:pt x="31" y="8"/>
                      <a:pt x="34" y="8"/>
                      <a:pt x="35" y="10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1" y="55"/>
                      <a:pt x="81" y="58"/>
                      <a:pt x="79" y="5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679"/>
              <p:cNvSpPr>
                <a:spLocks/>
              </p:cNvSpPr>
              <p:nvPr/>
            </p:nvSpPr>
            <p:spPr bwMode="auto">
              <a:xfrm>
                <a:off x="8677725" y="1318521"/>
                <a:ext cx="232980" cy="245794"/>
              </a:xfrm>
              <a:custGeom>
                <a:avLst/>
                <a:gdLst>
                  <a:gd name="T0" fmla="*/ 36 w 37"/>
                  <a:gd name="T1" fmla="*/ 28 h 39"/>
                  <a:gd name="T2" fmla="*/ 31 w 37"/>
                  <a:gd name="T3" fmla="*/ 4 h 39"/>
                  <a:gd name="T4" fmla="*/ 31 w 37"/>
                  <a:gd name="T5" fmla="*/ 2 h 39"/>
                  <a:gd name="T6" fmla="*/ 30 w 37"/>
                  <a:gd name="T7" fmla="*/ 0 h 39"/>
                  <a:gd name="T8" fmla="*/ 11 w 37"/>
                  <a:gd name="T9" fmla="*/ 11 h 39"/>
                  <a:gd name="T10" fmla="*/ 0 w 37"/>
                  <a:gd name="T11" fmla="*/ 32 h 39"/>
                  <a:gd name="T12" fmla="*/ 1 w 37"/>
                  <a:gd name="T13" fmla="*/ 32 h 39"/>
                  <a:gd name="T14" fmla="*/ 2 w 37"/>
                  <a:gd name="T15" fmla="*/ 32 h 39"/>
                  <a:gd name="T16" fmla="*/ 26 w 37"/>
                  <a:gd name="T17" fmla="*/ 37 h 39"/>
                  <a:gd name="T18" fmla="*/ 36 w 37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9">
                    <a:moveTo>
                      <a:pt x="36" y="28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31" y="3"/>
                      <a:pt x="31" y="3"/>
                      <a:pt x="31" y="2"/>
                    </a:cubicBezTo>
                    <a:cubicBezTo>
                      <a:pt x="31" y="2"/>
                      <a:pt x="31" y="1"/>
                      <a:pt x="30" y="0"/>
                    </a:cubicBezTo>
                    <a:cubicBezTo>
                      <a:pt x="23" y="2"/>
                      <a:pt x="17" y="6"/>
                      <a:pt x="11" y="11"/>
                    </a:cubicBezTo>
                    <a:cubicBezTo>
                      <a:pt x="5" y="17"/>
                      <a:pt x="1" y="24"/>
                      <a:pt x="0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2" y="32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33" y="39"/>
                      <a:pt x="37" y="35"/>
                      <a:pt x="36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778626" y="946397"/>
            <a:ext cx="1918068" cy="680813"/>
            <a:chOff x="1778626" y="946397"/>
            <a:chExt cx="1918068" cy="680813"/>
          </a:xfrm>
        </p:grpSpPr>
        <p:sp>
          <p:nvSpPr>
            <p:cNvPr id="81" name="任意多边形 80"/>
            <p:cNvSpPr/>
            <p:nvPr/>
          </p:nvSpPr>
          <p:spPr>
            <a:xfrm>
              <a:off x="1778626" y="946397"/>
              <a:ext cx="1918068" cy="680813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516256" y="1051860"/>
              <a:ext cx="442807" cy="469886"/>
              <a:chOff x="4143237" y="990954"/>
              <a:chExt cx="684702" cy="726573"/>
            </a:xfrm>
            <a:solidFill>
              <a:schemeClr val="bg1"/>
            </a:solidFill>
          </p:grpSpPr>
          <p:sp>
            <p:nvSpPr>
              <p:cNvPr id="31" name="Freeform 81"/>
              <p:cNvSpPr>
                <a:spLocks/>
              </p:cNvSpPr>
              <p:nvPr/>
            </p:nvSpPr>
            <p:spPr bwMode="auto">
              <a:xfrm>
                <a:off x="4143237" y="1293898"/>
                <a:ext cx="381495" cy="423629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82"/>
              <p:cNvSpPr>
                <a:spLocks/>
              </p:cNvSpPr>
              <p:nvPr/>
            </p:nvSpPr>
            <p:spPr bwMode="auto">
              <a:xfrm>
                <a:off x="4394253" y="1096861"/>
                <a:ext cx="388951" cy="620666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3"/>
              <p:cNvSpPr>
                <a:spLocks/>
              </p:cNvSpPr>
              <p:nvPr/>
            </p:nvSpPr>
            <p:spPr bwMode="auto">
              <a:xfrm>
                <a:off x="4569467" y="1338231"/>
                <a:ext cx="258472" cy="366981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84"/>
              <p:cNvSpPr>
                <a:spLocks/>
              </p:cNvSpPr>
              <p:nvPr/>
            </p:nvSpPr>
            <p:spPr bwMode="auto">
              <a:xfrm>
                <a:off x="4629114" y="990954"/>
                <a:ext cx="126751" cy="125611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88048" y="946397"/>
            <a:ext cx="1918068" cy="680813"/>
            <a:chOff x="6588048" y="946397"/>
            <a:chExt cx="1918068" cy="680813"/>
          </a:xfrm>
        </p:grpSpPr>
        <p:sp>
          <p:nvSpPr>
            <p:cNvPr id="130" name="任意多边形 129"/>
            <p:cNvSpPr/>
            <p:nvPr/>
          </p:nvSpPr>
          <p:spPr>
            <a:xfrm>
              <a:off x="6588048" y="946397"/>
              <a:ext cx="1918068" cy="680813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5BAC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7396867" y="1092477"/>
              <a:ext cx="431285" cy="401394"/>
              <a:chOff x="1136662" y="2248537"/>
              <a:chExt cx="629418" cy="585795"/>
            </a:xfrm>
            <a:solidFill>
              <a:schemeClr val="bg1"/>
            </a:solidFill>
          </p:grpSpPr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314270" y="2248537"/>
                <a:ext cx="292897" cy="227463"/>
              </a:xfrm>
              <a:custGeom>
                <a:avLst/>
                <a:gdLst>
                  <a:gd name="T0" fmla="*/ 0 w 1242"/>
                  <a:gd name="T1" fmla="*/ 483 h 963"/>
                  <a:gd name="T2" fmla="*/ 140 w 1242"/>
                  <a:gd name="T3" fmla="*/ 622 h 963"/>
                  <a:gd name="T4" fmla="*/ 265 w 1242"/>
                  <a:gd name="T5" fmla="*/ 606 h 963"/>
                  <a:gd name="T6" fmla="*/ 279 w 1242"/>
                  <a:gd name="T7" fmla="*/ 690 h 963"/>
                  <a:gd name="T8" fmla="*/ 279 w 1242"/>
                  <a:gd name="T9" fmla="*/ 963 h 963"/>
                  <a:gd name="T10" fmla="*/ 511 w 1242"/>
                  <a:gd name="T11" fmla="*/ 963 h 963"/>
                  <a:gd name="T12" fmla="*/ 553 w 1242"/>
                  <a:gd name="T13" fmla="*/ 953 h 963"/>
                  <a:gd name="T14" fmla="*/ 547 w 1242"/>
                  <a:gd name="T15" fmla="*/ 867 h 963"/>
                  <a:gd name="T16" fmla="*/ 759 w 1242"/>
                  <a:gd name="T17" fmla="*/ 675 h 963"/>
                  <a:gd name="T18" fmla="*/ 971 w 1242"/>
                  <a:gd name="T19" fmla="*/ 867 h 963"/>
                  <a:gd name="T20" fmla="*/ 965 w 1242"/>
                  <a:gd name="T21" fmla="*/ 953 h 963"/>
                  <a:gd name="T22" fmla="*/ 1006 w 1242"/>
                  <a:gd name="T23" fmla="*/ 963 h 963"/>
                  <a:gd name="T24" fmla="*/ 1239 w 1242"/>
                  <a:gd name="T25" fmla="*/ 963 h 963"/>
                  <a:gd name="T26" fmla="*/ 1239 w 1242"/>
                  <a:gd name="T27" fmla="*/ 117 h 963"/>
                  <a:gd name="T28" fmla="*/ 1214 w 1242"/>
                  <a:gd name="T29" fmla="*/ 28 h 963"/>
                  <a:gd name="T30" fmla="*/ 1118 w 1242"/>
                  <a:gd name="T31" fmla="*/ 3 h 963"/>
                  <a:gd name="T32" fmla="*/ 279 w 1242"/>
                  <a:gd name="T33" fmla="*/ 3 h 963"/>
                  <a:gd name="T34" fmla="*/ 279 w 1242"/>
                  <a:gd name="T35" fmla="*/ 276 h 963"/>
                  <a:gd name="T36" fmla="*/ 265 w 1242"/>
                  <a:gd name="T37" fmla="*/ 361 h 963"/>
                  <a:gd name="T38" fmla="*/ 140 w 1242"/>
                  <a:gd name="T39" fmla="*/ 344 h 963"/>
                  <a:gd name="T40" fmla="*/ 0 w 1242"/>
                  <a:gd name="T41" fmla="*/ 48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42" h="963">
                    <a:moveTo>
                      <a:pt x="0" y="483"/>
                    </a:moveTo>
                    <a:cubicBezTo>
                      <a:pt x="0" y="560"/>
                      <a:pt x="63" y="622"/>
                      <a:pt x="140" y="622"/>
                    </a:cubicBezTo>
                    <a:cubicBezTo>
                      <a:pt x="209" y="622"/>
                      <a:pt x="243" y="579"/>
                      <a:pt x="265" y="606"/>
                    </a:cubicBezTo>
                    <a:cubicBezTo>
                      <a:pt x="277" y="620"/>
                      <a:pt x="279" y="637"/>
                      <a:pt x="279" y="690"/>
                    </a:cubicBezTo>
                    <a:lnTo>
                      <a:pt x="279" y="963"/>
                    </a:lnTo>
                    <a:lnTo>
                      <a:pt x="511" y="963"/>
                    </a:lnTo>
                    <a:cubicBezTo>
                      <a:pt x="545" y="963"/>
                      <a:pt x="550" y="960"/>
                      <a:pt x="553" y="953"/>
                    </a:cubicBezTo>
                    <a:cubicBezTo>
                      <a:pt x="559" y="940"/>
                      <a:pt x="547" y="918"/>
                      <a:pt x="547" y="867"/>
                    </a:cubicBezTo>
                    <a:cubicBezTo>
                      <a:pt x="547" y="760"/>
                      <a:pt x="660" y="675"/>
                      <a:pt x="759" y="675"/>
                    </a:cubicBezTo>
                    <a:cubicBezTo>
                      <a:pt x="858" y="675"/>
                      <a:pt x="971" y="756"/>
                      <a:pt x="971" y="867"/>
                    </a:cubicBezTo>
                    <a:cubicBezTo>
                      <a:pt x="971" y="918"/>
                      <a:pt x="959" y="940"/>
                      <a:pt x="965" y="953"/>
                    </a:cubicBezTo>
                    <a:cubicBezTo>
                      <a:pt x="967" y="960"/>
                      <a:pt x="972" y="963"/>
                      <a:pt x="1006" y="963"/>
                    </a:cubicBezTo>
                    <a:lnTo>
                      <a:pt x="1239" y="963"/>
                    </a:lnTo>
                    <a:lnTo>
                      <a:pt x="1239" y="117"/>
                    </a:lnTo>
                    <a:cubicBezTo>
                      <a:pt x="1239" y="117"/>
                      <a:pt x="1242" y="57"/>
                      <a:pt x="1214" y="28"/>
                    </a:cubicBezTo>
                    <a:cubicBezTo>
                      <a:pt x="1185" y="0"/>
                      <a:pt x="1118" y="3"/>
                      <a:pt x="1118" y="3"/>
                    </a:cubicBezTo>
                    <a:lnTo>
                      <a:pt x="279" y="3"/>
                    </a:lnTo>
                    <a:lnTo>
                      <a:pt x="279" y="276"/>
                    </a:lnTo>
                    <a:cubicBezTo>
                      <a:pt x="279" y="329"/>
                      <a:pt x="277" y="347"/>
                      <a:pt x="265" y="361"/>
                    </a:cubicBezTo>
                    <a:cubicBezTo>
                      <a:pt x="243" y="388"/>
                      <a:pt x="209" y="344"/>
                      <a:pt x="140" y="344"/>
                    </a:cubicBezTo>
                    <a:cubicBezTo>
                      <a:pt x="63" y="344"/>
                      <a:pt x="0" y="406"/>
                      <a:pt x="0" y="48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1136662" y="2248537"/>
                <a:ext cx="227463" cy="292898"/>
              </a:xfrm>
              <a:custGeom>
                <a:avLst/>
                <a:gdLst>
                  <a:gd name="T0" fmla="*/ 5 w 965"/>
                  <a:gd name="T1" fmla="*/ 965 h 1244"/>
                  <a:gd name="T2" fmla="*/ 279 w 965"/>
                  <a:gd name="T3" fmla="*/ 965 h 1244"/>
                  <a:gd name="T4" fmla="*/ 363 w 965"/>
                  <a:gd name="T5" fmla="*/ 979 h 1244"/>
                  <a:gd name="T6" fmla="*/ 346 w 965"/>
                  <a:gd name="T7" fmla="*/ 1104 h 1244"/>
                  <a:gd name="T8" fmla="*/ 485 w 965"/>
                  <a:gd name="T9" fmla="*/ 1244 h 1244"/>
                  <a:gd name="T10" fmla="*/ 625 w 965"/>
                  <a:gd name="T11" fmla="*/ 1104 h 1244"/>
                  <a:gd name="T12" fmla="*/ 608 w 965"/>
                  <a:gd name="T13" fmla="*/ 979 h 1244"/>
                  <a:gd name="T14" fmla="*/ 692 w 965"/>
                  <a:gd name="T15" fmla="*/ 965 h 1244"/>
                  <a:gd name="T16" fmla="*/ 965 w 965"/>
                  <a:gd name="T17" fmla="*/ 965 h 1244"/>
                  <a:gd name="T18" fmla="*/ 965 w 965"/>
                  <a:gd name="T19" fmla="*/ 733 h 1244"/>
                  <a:gd name="T20" fmla="*/ 955 w 965"/>
                  <a:gd name="T21" fmla="*/ 691 h 1244"/>
                  <a:gd name="T22" fmla="*/ 869 w 965"/>
                  <a:gd name="T23" fmla="*/ 697 h 1244"/>
                  <a:gd name="T24" fmla="*/ 677 w 965"/>
                  <a:gd name="T25" fmla="*/ 485 h 1244"/>
                  <a:gd name="T26" fmla="*/ 869 w 965"/>
                  <a:gd name="T27" fmla="*/ 273 h 1244"/>
                  <a:gd name="T28" fmla="*/ 955 w 965"/>
                  <a:gd name="T29" fmla="*/ 280 h 1244"/>
                  <a:gd name="T30" fmla="*/ 965 w 965"/>
                  <a:gd name="T31" fmla="*/ 238 h 1244"/>
                  <a:gd name="T32" fmla="*/ 965 w 965"/>
                  <a:gd name="T33" fmla="*/ 5 h 1244"/>
                  <a:gd name="T34" fmla="*/ 141 w 965"/>
                  <a:gd name="T35" fmla="*/ 5 h 1244"/>
                  <a:gd name="T36" fmla="*/ 31 w 965"/>
                  <a:gd name="T37" fmla="*/ 30 h 1244"/>
                  <a:gd name="T38" fmla="*/ 5 w 965"/>
                  <a:gd name="T39" fmla="*/ 129 h 1244"/>
                  <a:gd name="T40" fmla="*/ 5 w 965"/>
                  <a:gd name="T41" fmla="*/ 965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65" h="1244">
                    <a:moveTo>
                      <a:pt x="5" y="965"/>
                    </a:moveTo>
                    <a:lnTo>
                      <a:pt x="279" y="965"/>
                    </a:lnTo>
                    <a:cubicBezTo>
                      <a:pt x="331" y="965"/>
                      <a:pt x="349" y="967"/>
                      <a:pt x="363" y="979"/>
                    </a:cubicBezTo>
                    <a:cubicBezTo>
                      <a:pt x="390" y="1001"/>
                      <a:pt x="346" y="1035"/>
                      <a:pt x="346" y="1104"/>
                    </a:cubicBezTo>
                    <a:cubicBezTo>
                      <a:pt x="346" y="1181"/>
                      <a:pt x="409" y="1244"/>
                      <a:pt x="485" y="1244"/>
                    </a:cubicBezTo>
                    <a:cubicBezTo>
                      <a:pt x="562" y="1244"/>
                      <a:pt x="625" y="1181"/>
                      <a:pt x="625" y="1104"/>
                    </a:cubicBezTo>
                    <a:cubicBezTo>
                      <a:pt x="625" y="1035"/>
                      <a:pt x="581" y="1002"/>
                      <a:pt x="608" y="979"/>
                    </a:cubicBezTo>
                    <a:cubicBezTo>
                      <a:pt x="622" y="967"/>
                      <a:pt x="639" y="965"/>
                      <a:pt x="692" y="965"/>
                    </a:cubicBezTo>
                    <a:lnTo>
                      <a:pt x="965" y="965"/>
                    </a:lnTo>
                    <a:lnTo>
                      <a:pt x="965" y="733"/>
                    </a:lnTo>
                    <a:cubicBezTo>
                      <a:pt x="965" y="699"/>
                      <a:pt x="962" y="694"/>
                      <a:pt x="955" y="691"/>
                    </a:cubicBezTo>
                    <a:cubicBezTo>
                      <a:pt x="942" y="685"/>
                      <a:pt x="920" y="697"/>
                      <a:pt x="869" y="697"/>
                    </a:cubicBezTo>
                    <a:cubicBezTo>
                      <a:pt x="762" y="697"/>
                      <a:pt x="677" y="584"/>
                      <a:pt x="677" y="485"/>
                    </a:cubicBezTo>
                    <a:cubicBezTo>
                      <a:pt x="677" y="386"/>
                      <a:pt x="758" y="273"/>
                      <a:pt x="869" y="273"/>
                    </a:cubicBezTo>
                    <a:cubicBezTo>
                      <a:pt x="920" y="273"/>
                      <a:pt x="942" y="285"/>
                      <a:pt x="955" y="280"/>
                    </a:cubicBezTo>
                    <a:cubicBezTo>
                      <a:pt x="962" y="277"/>
                      <a:pt x="965" y="272"/>
                      <a:pt x="965" y="238"/>
                    </a:cubicBezTo>
                    <a:lnTo>
                      <a:pt x="965" y="5"/>
                    </a:lnTo>
                    <a:lnTo>
                      <a:pt x="141" y="5"/>
                    </a:lnTo>
                    <a:cubicBezTo>
                      <a:pt x="141" y="5"/>
                      <a:pt x="61" y="0"/>
                      <a:pt x="31" y="30"/>
                    </a:cubicBezTo>
                    <a:cubicBezTo>
                      <a:pt x="0" y="61"/>
                      <a:pt x="5" y="129"/>
                      <a:pt x="5" y="129"/>
                    </a:cubicBezTo>
                    <a:lnTo>
                      <a:pt x="5" y="96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1137701" y="2492618"/>
                <a:ext cx="291859" cy="226424"/>
              </a:xfrm>
              <a:custGeom>
                <a:avLst/>
                <a:gdLst>
                  <a:gd name="T0" fmla="*/ 1240 w 1240"/>
                  <a:gd name="T1" fmla="*/ 480 h 960"/>
                  <a:gd name="T2" fmla="*/ 1101 w 1240"/>
                  <a:gd name="T3" fmla="*/ 341 h 960"/>
                  <a:gd name="T4" fmla="*/ 975 w 1240"/>
                  <a:gd name="T5" fmla="*/ 357 h 960"/>
                  <a:gd name="T6" fmla="*/ 961 w 1240"/>
                  <a:gd name="T7" fmla="*/ 273 h 960"/>
                  <a:gd name="T8" fmla="*/ 961 w 1240"/>
                  <a:gd name="T9" fmla="*/ 0 h 960"/>
                  <a:gd name="T10" fmla="*/ 729 w 1240"/>
                  <a:gd name="T11" fmla="*/ 0 h 960"/>
                  <a:gd name="T12" fmla="*/ 687 w 1240"/>
                  <a:gd name="T13" fmla="*/ 10 h 960"/>
                  <a:gd name="T14" fmla="*/ 693 w 1240"/>
                  <a:gd name="T15" fmla="*/ 96 h 960"/>
                  <a:gd name="T16" fmla="*/ 481 w 1240"/>
                  <a:gd name="T17" fmla="*/ 288 h 960"/>
                  <a:gd name="T18" fmla="*/ 270 w 1240"/>
                  <a:gd name="T19" fmla="*/ 96 h 960"/>
                  <a:gd name="T20" fmla="*/ 276 w 1240"/>
                  <a:gd name="T21" fmla="*/ 10 h 960"/>
                  <a:gd name="T22" fmla="*/ 234 w 1240"/>
                  <a:gd name="T23" fmla="*/ 0 h 960"/>
                  <a:gd name="T24" fmla="*/ 1 w 1240"/>
                  <a:gd name="T25" fmla="*/ 0 h 960"/>
                  <a:gd name="T26" fmla="*/ 1 w 1240"/>
                  <a:gd name="T27" fmla="*/ 828 h 960"/>
                  <a:gd name="T28" fmla="*/ 30 w 1240"/>
                  <a:gd name="T29" fmla="*/ 928 h 960"/>
                  <a:gd name="T30" fmla="*/ 129 w 1240"/>
                  <a:gd name="T31" fmla="*/ 960 h 960"/>
                  <a:gd name="T32" fmla="*/ 961 w 1240"/>
                  <a:gd name="T33" fmla="*/ 960 h 960"/>
                  <a:gd name="T34" fmla="*/ 961 w 1240"/>
                  <a:gd name="T35" fmla="*/ 687 h 960"/>
                  <a:gd name="T36" fmla="*/ 975 w 1240"/>
                  <a:gd name="T37" fmla="*/ 602 h 960"/>
                  <a:gd name="T38" fmla="*/ 1101 w 1240"/>
                  <a:gd name="T39" fmla="*/ 619 h 960"/>
                  <a:gd name="T40" fmla="*/ 1240 w 1240"/>
                  <a:gd name="T41" fmla="*/ 480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40" h="960">
                    <a:moveTo>
                      <a:pt x="1240" y="480"/>
                    </a:moveTo>
                    <a:cubicBezTo>
                      <a:pt x="1240" y="403"/>
                      <a:pt x="1178" y="341"/>
                      <a:pt x="1101" y="341"/>
                    </a:cubicBezTo>
                    <a:cubicBezTo>
                      <a:pt x="1031" y="341"/>
                      <a:pt x="998" y="385"/>
                      <a:pt x="975" y="357"/>
                    </a:cubicBezTo>
                    <a:cubicBezTo>
                      <a:pt x="963" y="343"/>
                      <a:pt x="961" y="326"/>
                      <a:pt x="961" y="273"/>
                    </a:cubicBezTo>
                    <a:lnTo>
                      <a:pt x="961" y="0"/>
                    </a:lnTo>
                    <a:lnTo>
                      <a:pt x="729" y="0"/>
                    </a:lnTo>
                    <a:cubicBezTo>
                      <a:pt x="695" y="0"/>
                      <a:pt x="690" y="3"/>
                      <a:pt x="687" y="10"/>
                    </a:cubicBezTo>
                    <a:cubicBezTo>
                      <a:pt x="681" y="23"/>
                      <a:pt x="693" y="45"/>
                      <a:pt x="693" y="96"/>
                    </a:cubicBezTo>
                    <a:cubicBezTo>
                      <a:pt x="693" y="203"/>
                      <a:pt x="580" y="288"/>
                      <a:pt x="481" y="288"/>
                    </a:cubicBezTo>
                    <a:cubicBezTo>
                      <a:pt x="382" y="288"/>
                      <a:pt x="270" y="207"/>
                      <a:pt x="270" y="96"/>
                    </a:cubicBezTo>
                    <a:cubicBezTo>
                      <a:pt x="270" y="45"/>
                      <a:pt x="282" y="23"/>
                      <a:pt x="276" y="10"/>
                    </a:cubicBezTo>
                    <a:cubicBezTo>
                      <a:pt x="273" y="3"/>
                      <a:pt x="268" y="0"/>
                      <a:pt x="234" y="0"/>
                    </a:cubicBezTo>
                    <a:lnTo>
                      <a:pt x="1" y="0"/>
                    </a:lnTo>
                    <a:lnTo>
                      <a:pt x="1" y="828"/>
                    </a:lnTo>
                    <a:cubicBezTo>
                      <a:pt x="1" y="828"/>
                      <a:pt x="0" y="898"/>
                      <a:pt x="30" y="928"/>
                    </a:cubicBezTo>
                    <a:cubicBezTo>
                      <a:pt x="60" y="958"/>
                      <a:pt x="129" y="960"/>
                      <a:pt x="129" y="960"/>
                    </a:cubicBezTo>
                    <a:lnTo>
                      <a:pt x="961" y="960"/>
                    </a:lnTo>
                    <a:lnTo>
                      <a:pt x="961" y="687"/>
                    </a:lnTo>
                    <a:cubicBezTo>
                      <a:pt x="961" y="634"/>
                      <a:pt x="963" y="616"/>
                      <a:pt x="975" y="602"/>
                    </a:cubicBezTo>
                    <a:cubicBezTo>
                      <a:pt x="998" y="575"/>
                      <a:pt x="1031" y="619"/>
                      <a:pt x="1101" y="619"/>
                    </a:cubicBezTo>
                    <a:cubicBezTo>
                      <a:pt x="1178" y="619"/>
                      <a:pt x="1240" y="557"/>
                      <a:pt x="1240" y="48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1446178" y="2523778"/>
                <a:ext cx="319902" cy="310554"/>
              </a:xfrm>
              <a:custGeom>
                <a:avLst/>
                <a:gdLst>
                  <a:gd name="T0" fmla="*/ 770 w 1358"/>
                  <a:gd name="T1" fmla="*/ 1267 h 1322"/>
                  <a:gd name="T2" fmla="*/ 1358 w 1358"/>
                  <a:gd name="T3" fmla="*/ 679 h 1322"/>
                  <a:gd name="T4" fmla="*/ 1164 w 1358"/>
                  <a:gd name="T5" fmla="*/ 486 h 1322"/>
                  <a:gd name="T6" fmla="*/ 1114 w 1358"/>
                  <a:gd name="T7" fmla="*/ 416 h 1322"/>
                  <a:gd name="T8" fmla="*/ 1215 w 1358"/>
                  <a:gd name="T9" fmla="*/ 339 h 1322"/>
                  <a:gd name="T10" fmla="*/ 1215 w 1358"/>
                  <a:gd name="T11" fmla="*/ 142 h 1322"/>
                  <a:gd name="T12" fmla="*/ 1018 w 1358"/>
                  <a:gd name="T13" fmla="*/ 142 h 1322"/>
                  <a:gd name="T14" fmla="*/ 941 w 1358"/>
                  <a:gd name="T15" fmla="*/ 243 h 1322"/>
                  <a:gd name="T16" fmla="*/ 872 w 1358"/>
                  <a:gd name="T17" fmla="*/ 193 h 1322"/>
                  <a:gd name="T18" fmla="*/ 679 w 1358"/>
                  <a:gd name="T19" fmla="*/ 0 h 1322"/>
                  <a:gd name="T20" fmla="*/ 514 w 1358"/>
                  <a:gd name="T21" fmla="*/ 164 h 1322"/>
                  <a:gd name="T22" fmla="*/ 492 w 1358"/>
                  <a:gd name="T23" fmla="*/ 201 h 1322"/>
                  <a:gd name="T24" fmla="*/ 557 w 1358"/>
                  <a:gd name="T25" fmla="*/ 258 h 1322"/>
                  <a:gd name="T26" fmla="*/ 543 w 1358"/>
                  <a:gd name="T27" fmla="*/ 543 h 1322"/>
                  <a:gd name="T28" fmla="*/ 258 w 1358"/>
                  <a:gd name="T29" fmla="*/ 557 h 1322"/>
                  <a:gd name="T30" fmla="*/ 201 w 1358"/>
                  <a:gd name="T31" fmla="*/ 492 h 1322"/>
                  <a:gd name="T32" fmla="*/ 164 w 1358"/>
                  <a:gd name="T33" fmla="*/ 514 h 1322"/>
                  <a:gd name="T34" fmla="*/ 0 w 1358"/>
                  <a:gd name="T35" fmla="*/ 679 h 1322"/>
                  <a:gd name="T36" fmla="*/ 590 w 1358"/>
                  <a:gd name="T37" fmla="*/ 1269 h 1322"/>
                  <a:gd name="T38" fmla="*/ 679 w 1358"/>
                  <a:gd name="T39" fmla="*/ 1322 h 1322"/>
                  <a:gd name="T40" fmla="*/ 770 w 1358"/>
                  <a:gd name="T41" fmla="*/ 12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8" h="1322">
                    <a:moveTo>
                      <a:pt x="770" y="1267"/>
                    </a:moveTo>
                    <a:lnTo>
                      <a:pt x="1358" y="679"/>
                    </a:lnTo>
                    <a:lnTo>
                      <a:pt x="1164" y="486"/>
                    </a:lnTo>
                    <a:cubicBezTo>
                      <a:pt x="1127" y="448"/>
                      <a:pt x="1116" y="435"/>
                      <a:pt x="1114" y="416"/>
                    </a:cubicBezTo>
                    <a:cubicBezTo>
                      <a:pt x="1111" y="381"/>
                      <a:pt x="1166" y="389"/>
                      <a:pt x="1215" y="339"/>
                    </a:cubicBezTo>
                    <a:cubicBezTo>
                      <a:pt x="1270" y="285"/>
                      <a:pt x="1270" y="197"/>
                      <a:pt x="1215" y="142"/>
                    </a:cubicBezTo>
                    <a:cubicBezTo>
                      <a:pt x="1161" y="88"/>
                      <a:pt x="1073" y="88"/>
                      <a:pt x="1018" y="142"/>
                    </a:cubicBezTo>
                    <a:cubicBezTo>
                      <a:pt x="969" y="192"/>
                      <a:pt x="976" y="246"/>
                      <a:pt x="941" y="243"/>
                    </a:cubicBezTo>
                    <a:cubicBezTo>
                      <a:pt x="923" y="242"/>
                      <a:pt x="909" y="230"/>
                      <a:pt x="872" y="193"/>
                    </a:cubicBezTo>
                    <a:lnTo>
                      <a:pt x="679" y="0"/>
                    </a:lnTo>
                    <a:lnTo>
                      <a:pt x="514" y="164"/>
                    </a:lnTo>
                    <a:cubicBezTo>
                      <a:pt x="490" y="189"/>
                      <a:pt x="489" y="194"/>
                      <a:pt x="492" y="201"/>
                    </a:cubicBezTo>
                    <a:cubicBezTo>
                      <a:pt x="497" y="214"/>
                      <a:pt x="521" y="222"/>
                      <a:pt x="557" y="258"/>
                    </a:cubicBezTo>
                    <a:cubicBezTo>
                      <a:pt x="633" y="333"/>
                      <a:pt x="613" y="473"/>
                      <a:pt x="543" y="543"/>
                    </a:cubicBezTo>
                    <a:cubicBezTo>
                      <a:pt x="473" y="613"/>
                      <a:pt x="336" y="636"/>
                      <a:pt x="258" y="557"/>
                    </a:cubicBezTo>
                    <a:cubicBezTo>
                      <a:pt x="222" y="521"/>
                      <a:pt x="215" y="497"/>
                      <a:pt x="201" y="492"/>
                    </a:cubicBezTo>
                    <a:cubicBezTo>
                      <a:pt x="194" y="489"/>
                      <a:pt x="189" y="490"/>
                      <a:pt x="164" y="514"/>
                    </a:cubicBezTo>
                    <a:lnTo>
                      <a:pt x="0" y="679"/>
                    </a:lnTo>
                    <a:lnTo>
                      <a:pt x="590" y="1269"/>
                    </a:lnTo>
                    <a:cubicBezTo>
                      <a:pt x="590" y="1269"/>
                      <a:pt x="636" y="1322"/>
                      <a:pt x="679" y="1322"/>
                    </a:cubicBezTo>
                    <a:cubicBezTo>
                      <a:pt x="721" y="1322"/>
                      <a:pt x="770" y="1267"/>
                      <a:pt x="770" y="126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984907" y="946397"/>
            <a:ext cx="1918068" cy="680813"/>
            <a:chOff x="4984907" y="946397"/>
            <a:chExt cx="1918068" cy="680813"/>
          </a:xfrm>
        </p:grpSpPr>
        <p:sp>
          <p:nvSpPr>
            <p:cNvPr id="133" name="任意多边形 132"/>
            <p:cNvSpPr/>
            <p:nvPr/>
          </p:nvSpPr>
          <p:spPr>
            <a:xfrm>
              <a:off x="4984907" y="946397"/>
              <a:ext cx="1918068" cy="680813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70"/>
            <p:cNvSpPr>
              <a:spLocks noEditPoints="1"/>
            </p:cNvSpPr>
            <p:nvPr/>
          </p:nvSpPr>
          <p:spPr bwMode="auto">
            <a:xfrm>
              <a:off x="5769150" y="1229895"/>
              <a:ext cx="238225" cy="238225"/>
            </a:xfrm>
            <a:custGeom>
              <a:avLst/>
              <a:gdLst>
                <a:gd name="T0" fmla="*/ 215 w 216"/>
                <a:gd name="T1" fmla="*/ 83 h 216"/>
                <a:gd name="T2" fmla="*/ 190 w 216"/>
                <a:gd name="T3" fmla="*/ 83 h 216"/>
                <a:gd name="T4" fmla="*/ 183 w 216"/>
                <a:gd name="T5" fmla="*/ 66 h 216"/>
                <a:gd name="T6" fmla="*/ 201 w 216"/>
                <a:gd name="T7" fmla="*/ 49 h 216"/>
                <a:gd name="T8" fmla="*/ 201 w 216"/>
                <a:gd name="T9" fmla="*/ 48 h 216"/>
                <a:gd name="T10" fmla="*/ 184 w 216"/>
                <a:gd name="T11" fmla="*/ 31 h 216"/>
                <a:gd name="T12" fmla="*/ 167 w 216"/>
                <a:gd name="T13" fmla="*/ 15 h 216"/>
                <a:gd name="T14" fmla="*/ 166 w 216"/>
                <a:gd name="T15" fmla="*/ 15 h 216"/>
                <a:gd name="T16" fmla="*/ 149 w 216"/>
                <a:gd name="T17" fmla="*/ 32 h 216"/>
                <a:gd name="T18" fmla="*/ 132 w 216"/>
                <a:gd name="T19" fmla="*/ 25 h 216"/>
                <a:gd name="T20" fmla="*/ 132 w 216"/>
                <a:gd name="T21" fmla="*/ 0 h 216"/>
                <a:gd name="T22" fmla="*/ 131 w 216"/>
                <a:gd name="T23" fmla="*/ 0 h 216"/>
                <a:gd name="T24" fmla="*/ 108 w 216"/>
                <a:gd name="T25" fmla="*/ 0 h 216"/>
                <a:gd name="T26" fmla="*/ 84 w 216"/>
                <a:gd name="T27" fmla="*/ 0 h 216"/>
                <a:gd name="T28" fmla="*/ 83 w 216"/>
                <a:gd name="T29" fmla="*/ 0 h 216"/>
                <a:gd name="T30" fmla="*/ 83 w 216"/>
                <a:gd name="T31" fmla="*/ 25 h 216"/>
                <a:gd name="T32" fmla="*/ 67 w 216"/>
                <a:gd name="T33" fmla="*/ 32 h 216"/>
                <a:gd name="T34" fmla="*/ 49 w 216"/>
                <a:gd name="T35" fmla="*/ 15 h 216"/>
                <a:gd name="T36" fmla="*/ 48 w 216"/>
                <a:gd name="T37" fmla="*/ 15 h 216"/>
                <a:gd name="T38" fmla="*/ 31 w 216"/>
                <a:gd name="T39" fmla="*/ 31 h 216"/>
                <a:gd name="T40" fmla="*/ 15 w 216"/>
                <a:gd name="T41" fmla="*/ 48 h 216"/>
                <a:gd name="T42" fmla="*/ 15 w 216"/>
                <a:gd name="T43" fmla="*/ 49 h 216"/>
                <a:gd name="T44" fmla="*/ 32 w 216"/>
                <a:gd name="T45" fmla="*/ 66 h 216"/>
                <a:gd name="T46" fmla="*/ 25 w 216"/>
                <a:gd name="T47" fmla="*/ 83 h 216"/>
                <a:gd name="T48" fmla="*/ 1 w 216"/>
                <a:gd name="T49" fmla="*/ 83 h 216"/>
                <a:gd name="T50" fmla="*/ 0 w 216"/>
                <a:gd name="T51" fmla="*/ 84 h 216"/>
                <a:gd name="T52" fmla="*/ 0 w 216"/>
                <a:gd name="T53" fmla="*/ 108 h 216"/>
                <a:gd name="T54" fmla="*/ 0 w 216"/>
                <a:gd name="T55" fmla="*/ 131 h 216"/>
                <a:gd name="T56" fmla="*/ 1 w 216"/>
                <a:gd name="T57" fmla="*/ 132 h 216"/>
                <a:gd name="T58" fmla="*/ 25 w 216"/>
                <a:gd name="T59" fmla="*/ 132 h 216"/>
                <a:gd name="T60" fmla="*/ 32 w 216"/>
                <a:gd name="T61" fmla="*/ 149 h 216"/>
                <a:gd name="T62" fmla="*/ 15 w 216"/>
                <a:gd name="T63" fmla="*/ 166 h 216"/>
                <a:gd name="T64" fmla="*/ 15 w 216"/>
                <a:gd name="T65" fmla="*/ 167 h 216"/>
                <a:gd name="T66" fmla="*/ 31 w 216"/>
                <a:gd name="T67" fmla="*/ 184 h 216"/>
                <a:gd name="T68" fmla="*/ 48 w 216"/>
                <a:gd name="T69" fmla="*/ 201 h 216"/>
                <a:gd name="T70" fmla="*/ 49 w 216"/>
                <a:gd name="T71" fmla="*/ 201 h 216"/>
                <a:gd name="T72" fmla="*/ 67 w 216"/>
                <a:gd name="T73" fmla="*/ 183 h 216"/>
                <a:gd name="T74" fmla="*/ 83 w 216"/>
                <a:gd name="T75" fmla="*/ 190 h 216"/>
                <a:gd name="T76" fmla="*/ 83 w 216"/>
                <a:gd name="T77" fmla="*/ 215 h 216"/>
                <a:gd name="T78" fmla="*/ 84 w 216"/>
                <a:gd name="T79" fmla="*/ 216 h 216"/>
                <a:gd name="T80" fmla="*/ 108 w 216"/>
                <a:gd name="T81" fmla="*/ 216 h 216"/>
                <a:gd name="T82" fmla="*/ 131 w 216"/>
                <a:gd name="T83" fmla="*/ 216 h 216"/>
                <a:gd name="T84" fmla="*/ 132 w 216"/>
                <a:gd name="T85" fmla="*/ 215 h 216"/>
                <a:gd name="T86" fmla="*/ 132 w 216"/>
                <a:gd name="T87" fmla="*/ 190 h 216"/>
                <a:gd name="T88" fmla="*/ 149 w 216"/>
                <a:gd name="T89" fmla="*/ 183 h 216"/>
                <a:gd name="T90" fmla="*/ 166 w 216"/>
                <a:gd name="T91" fmla="*/ 201 h 216"/>
                <a:gd name="T92" fmla="*/ 167 w 216"/>
                <a:gd name="T93" fmla="*/ 201 h 216"/>
                <a:gd name="T94" fmla="*/ 184 w 216"/>
                <a:gd name="T95" fmla="*/ 184 h 216"/>
                <a:gd name="T96" fmla="*/ 201 w 216"/>
                <a:gd name="T97" fmla="*/ 167 h 216"/>
                <a:gd name="T98" fmla="*/ 201 w 216"/>
                <a:gd name="T99" fmla="*/ 166 h 216"/>
                <a:gd name="T100" fmla="*/ 183 w 216"/>
                <a:gd name="T101" fmla="*/ 149 h 216"/>
                <a:gd name="T102" fmla="*/ 190 w 216"/>
                <a:gd name="T103" fmla="*/ 132 h 216"/>
                <a:gd name="T104" fmla="*/ 215 w 216"/>
                <a:gd name="T105" fmla="*/ 132 h 216"/>
                <a:gd name="T106" fmla="*/ 216 w 216"/>
                <a:gd name="T107" fmla="*/ 131 h 216"/>
                <a:gd name="T108" fmla="*/ 216 w 216"/>
                <a:gd name="T109" fmla="*/ 108 h 216"/>
                <a:gd name="T110" fmla="*/ 216 w 216"/>
                <a:gd name="T111" fmla="*/ 84 h 216"/>
                <a:gd name="T112" fmla="*/ 215 w 216"/>
                <a:gd name="T113" fmla="*/ 83 h 216"/>
                <a:gd name="T114" fmla="*/ 109 w 216"/>
                <a:gd name="T115" fmla="*/ 143 h 216"/>
                <a:gd name="T116" fmla="*/ 73 w 216"/>
                <a:gd name="T117" fmla="*/ 107 h 216"/>
                <a:gd name="T118" fmla="*/ 109 w 216"/>
                <a:gd name="T119" fmla="*/ 71 h 216"/>
                <a:gd name="T120" fmla="*/ 146 w 216"/>
                <a:gd name="T121" fmla="*/ 107 h 216"/>
                <a:gd name="T122" fmla="*/ 109 w 216"/>
                <a:gd name="T123" fmla="*/ 14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6" h="216">
                  <a:moveTo>
                    <a:pt x="215" y="83"/>
                  </a:moveTo>
                  <a:cubicBezTo>
                    <a:pt x="215" y="83"/>
                    <a:pt x="203" y="83"/>
                    <a:pt x="190" y="83"/>
                  </a:cubicBezTo>
                  <a:cubicBezTo>
                    <a:pt x="177" y="83"/>
                    <a:pt x="174" y="76"/>
                    <a:pt x="183" y="66"/>
                  </a:cubicBezTo>
                  <a:cubicBezTo>
                    <a:pt x="193" y="57"/>
                    <a:pt x="200" y="49"/>
                    <a:pt x="201" y="49"/>
                  </a:cubicBezTo>
                  <a:cubicBezTo>
                    <a:pt x="201" y="49"/>
                    <a:pt x="201" y="48"/>
                    <a:pt x="201" y="48"/>
                  </a:cubicBezTo>
                  <a:cubicBezTo>
                    <a:pt x="200" y="48"/>
                    <a:pt x="193" y="40"/>
                    <a:pt x="184" y="31"/>
                  </a:cubicBezTo>
                  <a:cubicBezTo>
                    <a:pt x="175" y="22"/>
                    <a:pt x="168" y="15"/>
                    <a:pt x="167" y="15"/>
                  </a:cubicBezTo>
                  <a:cubicBezTo>
                    <a:pt x="167" y="14"/>
                    <a:pt x="167" y="14"/>
                    <a:pt x="166" y="15"/>
                  </a:cubicBezTo>
                  <a:cubicBezTo>
                    <a:pt x="166" y="15"/>
                    <a:pt x="158" y="23"/>
                    <a:pt x="149" y="32"/>
                  </a:cubicBezTo>
                  <a:cubicBezTo>
                    <a:pt x="140" y="41"/>
                    <a:pt x="132" y="38"/>
                    <a:pt x="132" y="25"/>
                  </a:cubicBezTo>
                  <a:cubicBezTo>
                    <a:pt x="132" y="12"/>
                    <a:pt x="132" y="1"/>
                    <a:pt x="132" y="0"/>
                  </a:cubicBezTo>
                  <a:cubicBezTo>
                    <a:pt x="132" y="0"/>
                    <a:pt x="132" y="0"/>
                    <a:pt x="131" y="0"/>
                  </a:cubicBezTo>
                  <a:cubicBezTo>
                    <a:pt x="131" y="0"/>
                    <a:pt x="120" y="0"/>
                    <a:pt x="108" y="0"/>
                  </a:cubicBezTo>
                  <a:cubicBezTo>
                    <a:pt x="9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83" y="1"/>
                    <a:pt x="83" y="12"/>
                    <a:pt x="83" y="25"/>
                  </a:cubicBezTo>
                  <a:cubicBezTo>
                    <a:pt x="83" y="38"/>
                    <a:pt x="76" y="41"/>
                    <a:pt x="67" y="32"/>
                  </a:cubicBezTo>
                  <a:cubicBezTo>
                    <a:pt x="57" y="23"/>
                    <a:pt x="49" y="15"/>
                    <a:pt x="49" y="15"/>
                  </a:cubicBezTo>
                  <a:cubicBezTo>
                    <a:pt x="49" y="14"/>
                    <a:pt x="48" y="14"/>
                    <a:pt x="48" y="15"/>
                  </a:cubicBezTo>
                  <a:cubicBezTo>
                    <a:pt x="48" y="15"/>
                    <a:pt x="40" y="22"/>
                    <a:pt x="31" y="31"/>
                  </a:cubicBezTo>
                  <a:cubicBezTo>
                    <a:pt x="23" y="40"/>
                    <a:pt x="15" y="48"/>
                    <a:pt x="15" y="48"/>
                  </a:cubicBezTo>
                  <a:cubicBezTo>
                    <a:pt x="14" y="48"/>
                    <a:pt x="14" y="49"/>
                    <a:pt x="15" y="49"/>
                  </a:cubicBezTo>
                  <a:cubicBezTo>
                    <a:pt x="15" y="49"/>
                    <a:pt x="23" y="57"/>
                    <a:pt x="32" y="66"/>
                  </a:cubicBezTo>
                  <a:cubicBezTo>
                    <a:pt x="42" y="76"/>
                    <a:pt x="38" y="83"/>
                    <a:pt x="25" y="83"/>
                  </a:cubicBezTo>
                  <a:cubicBezTo>
                    <a:pt x="12" y="83"/>
                    <a:pt x="1" y="83"/>
                    <a:pt x="1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5"/>
                    <a:pt x="0" y="95"/>
                    <a:pt x="0" y="108"/>
                  </a:cubicBezTo>
                  <a:cubicBezTo>
                    <a:pt x="0" y="120"/>
                    <a:pt x="0" y="131"/>
                    <a:pt x="0" y="131"/>
                  </a:cubicBezTo>
                  <a:cubicBezTo>
                    <a:pt x="0" y="132"/>
                    <a:pt x="0" y="132"/>
                    <a:pt x="1" y="132"/>
                  </a:cubicBezTo>
                  <a:cubicBezTo>
                    <a:pt x="1" y="132"/>
                    <a:pt x="12" y="132"/>
                    <a:pt x="25" y="132"/>
                  </a:cubicBezTo>
                  <a:cubicBezTo>
                    <a:pt x="38" y="132"/>
                    <a:pt x="42" y="140"/>
                    <a:pt x="32" y="149"/>
                  </a:cubicBezTo>
                  <a:cubicBezTo>
                    <a:pt x="23" y="158"/>
                    <a:pt x="15" y="166"/>
                    <a:pt x="15" y="166"/>
                  </a:cubicBezTo>
                  <a:cubicBezTo>
                    <a:pt x="14" y="167"/>
                    <a:pt x="14" y="167"/>
                    <a:pt x="15" y="167"/>
                  </a:cubicBezTo>
                  <a:cubicBezTo>
                    <a:pt x="15" y="168"/>
                    <a:pt x="23" y="175"/>
                    <a:pt x="31" y="184"/>
                  </a:cubicBezTo>
                  <a:cubicBezTo>
                    <a:pt x="40" y="193"/>
                    <a:pt x="48" y="200"/>
                    <a:pt x="48" y="201"/>
                  </a:cubicBezTo>
                  <a:cubicBezTo>
                    <a:pt x="48" y="201"/>
                    <a:pt x="49" y="201"/>
                    <a:pt x="49" y="201"/>
                  </a:cubicBezTo>
                  <a:cubicBezTo>
                    <a:pt x="49" y="200"/>
                    <a:pt x="57" y="192"/>
                    <a:pt x="67" y="183"/>
                  </a:cubicBezTo>
                  <a:cubicBezTo>
                    <a:pt x="76" y="174"/>
                    <a:pt x="83" y="177"/>
                    <a:pt x="83" y="190"/>
                  </a:cubicBezTo>
                  <a:cubicBezTo>
                    <a:pt x="83" y="203"/>
                    <a:pt x="83" y="214"/>
                    <a:pt x="83" y="215"/>
                  </a:cubicBezTo>
                  <a:cubicBezTo>
                    <a:pt x="83" y="215"/>
                    <a:pt x="84" y="216"/>
                    <a:pt x="84" y="216"/>
                  </a:cubicBezTo>
                  <a:cubicBezTo>
                    <a:pt x="85" y="216"/>
                    <a:pt x="95" y="216"/>
                    <a:pt x="108" y="216"/>
                  </a:cubicBezTo>
                  <a:cubicBezTo>
                    <a:pt x="120" y="216"/>
                    <a:pt x="131" y="216"/>
                    <a:pt x="131" y="216"/>
                  </a:cubicBezTo>
                  <a:cubicBezTo>
                    <a:pt x="132" y="216"/>
                    <a:pt x="132" y="215"/>
                    <a:pt x="132" y="215"/>
                  </a:cubicBezTo>
                  <a:cubicBezTo>
                    <a:pt x="132" y="214"/>
                    <a:pt x="132" y="203"/>
                    <a:pt x="132" y="190"/>
                  </a:cubicBezTo>
                  <a:cubicBezTo>
                    <a:pt x="132" y="177"/>
                    <a:pt x="140" y="174"/>
                    <a:pt x="149" y="183"/>
                  </a:cubicBezTo>
                  <a:cubicBezTo>
                    <a:pt x="158" y="192"/>
                    <a:pt x="166" y="200"/>
                    <a:pt x="166" y="201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8" y="200"/>
                    <a:pt x="175" y="193"/>
                    <a:pt x="184" y="184"/>
                  </a:cubicBezTo>
                  <a:cubicBezTo>
                    <a:pt x="193" y="175"/>
                    <a:pt x="200" y="168"/>
                    <a:pt x="201" y="167"/>
                  </a:cubicBezTo>
                  <a:cubicBezTo>
                    <a:pt x="201" y="167"/>
                    <a:pt x="201" y="167"/>
                    <a:pt x="201" y="166"/>
                  </a:cubicBezTo>
                  <a:cubicBezTo>
                    <a:pt x="200" y="166"/>
                    <a:pt x="193" y="158"/>
                    <a:pt x="183" y="149"/>
                  </a:cubicBezTo>
                  <a:cubicBezTo>
                    <a:pt x="174" y="140"/>
                    <a:pt x="177" y="132"/>
                    <a:pt x="190" y="132"/>
                  </a:cubicBezTo>
                  <a:cubicBezTo>
                    <a:pt x="203" y="132"/>
                    <a:pt x="215" y="132"/>
                    <a:pt x="215" y="132"/>
                  </a:cubicBezTo>
                  <a:cubicBezTo>
                    <a:pt x="215" y="132"/>
                    <a:pt x="216" y="132"/>
                    <a:pt x="216" y="131"/>
                  </a:cubicBezTo>
                  <a:cubicBezTo>
                    <a:pt x="216" y="131"/>
                    <a:pt x="216" y="120"/>
                    <a:pt x="216" y="108"/>
                  </a:cubicBezTo>
                  <a:cubicBezTo>
                    <a:pt x="216" y="95"/>
                    <a:pt x="216" y="85"/>
                    <a:pt x="216" y="84"/>
                  </a:cubicBezTo>
                  <a:cubicBezTo>
                    <a:pt x="216" y="84"/>
                    <a:pt x="215" y="83"/>
                    <a:pt x="215" y="83"/>
                  </a:cubicBezTo>
                  <a:close/>
                  <a:moveTo>
                    <a:pt x="109" y="143"/>
                  </a:moveTo>
                  <a:cubicBezTo>
                    <a:pt x="89" y="143"/>
                    <a:pt x="73" y="127"/>
                    <a:pt x="73" y="107"/>
                  </a:cubicBezTo>
                  <a:cubicBezTo>
                    <a:pt x="73" y="87"/>
                    <a:pt x="89" y="71"/>
                    <a:pt x="109" y="71"/>
                  </a:cubicBezTo>
                  <a:cubicBezTo>
                    <a:pt x="129" y="71"/>
                    <a:pt x="146" y="87"/>
                    <a:pt x="146" y="107"/>
                  </a:cubicBezTo>
                  <a:cubicBezTo>
                    <a:pt x="146" y="127"/>
                    <a:pt x="129" y="143"/>
                    <a:pt x="109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1"/>
            <p:cNvSpPr>
              <a:spLocks noEditPoints="1"/>
            </p:cNvSpPr>
            <p:nvPr/>
          </p:nvSpPr>
          <p:spPr bwMode="auto">
            <a:xfrm>
              <a:off x="5970061" y="1149531"/>
              <a:ext cx="117678" cy="120547"/>
            </a:xfrm>
            <a:custGeom>
              <a:avLst/>
              <a:gdLst>
                <a:gd name="T0" fmla="*/ 107 w 108"/>
                <a:gd name="T1" fmla="*/ 41 h 107"/>
                <a:gd name="T2" fmla="*/ 95 w 108"/>
                <a:gd name="T3" fmla="*/ 41 h 107"/>
                <a:gd name="T4" fmla="*/ 92 w 108"/>
                <a:gd name="T5" fmla="*/ 33 h 107"/>
                <a:gd name="T6" fmla="*/ 100 w 108"/>
                <a:gd name="T7" fmla="*/ 24 h 107"/>
                <a:gd name="T8" fmla="*/ 100 w 108"/>
                <a:gd name="T9" fmla="*/ 24 h 107"/>
                <a:gd name="T10" fmla="*/ 92 w 108"/>
                <a:gd name="T11" fmla="*/ 15 h 107"/>
                <a:gd name="T12" fmla="*/ 84 w 108"/>
                <a:gd name="T13" fmla="*/ 7 h 107"/>
                <a:gd name="T14" fmla="*/ 83 w 108"/>
                <a:gd name="T15" fmla="*/ 7 h 107"/>
                <a:gd name="T16" fmla="*/ 74 w 108"/>
                <a:gd name="T17" fmla="*/ 16 h 107"/>
                <a:gd name="T18" fmla="*/ 66 w 108"/>
                <a:gd name="T19" fmla="*/ 12 h 107"/>
                <a:gd name="T20" fmla="*/ 66 w 108"/>
                <a:gd name="T21" fmla="*/ 0 h 107"/>
                <a:gd name="T22" fmla="*/ 66 w 108"/>
                <a:gd name="T23" fmla="*/ 0 h 107"/>
                <a:gd name="T24" fmla="*/ 54 w 108"/>
                <a:gd name="T25" fmla="*/ 0 h 107"/>
                <a:gd name="T26" fmla="*/ 42 w 108"/>
                <a:gd name="T27" fmla="*/ 0 h 107"/>
                <a:gd name="T28" fmla="*/ 42 w 108"/>
                <a:gd name="T29" fmla="*/ 0 h 107"/>
                <a:gd name="T30" fmla="*/ 42 w 108"/>
                <a:gd name="T31" fmla="*/ 12 h 107"/>
                <a:gd name="T32" fmla="*/ 33 w 108"/>
                <a:gd name="T33" fmla="*/ 16 h 107"/>
                <a:gd name="T34" fmla="*/ 25 w 108"/>
                <a:gd name="T35" fmla="*/ 7 h 107"/>
                <a:gd name="T36" fmla="*/ 24 w 108"/>
                <a:gd name="T37" fmla="*/ 7 h 107"/>
                <a:gd name="T38" fmla="*/ 16 w 108"/>
                <a:gd name="T39" fmla="*/ 15 h 107"/>
                <a:gd name="T40" fmla="*/ 7 w 108"/>
                <a:gd name="T41" fmla="*/ 24 h 107"/>
                <a:gd name="T42" fmla="*/ 7 w 108"/>
                <a:gd name="T43" fmla="*/ 24 h 107"/>
                <a:gd name="T44" fmla="*/ 16 w 108"/>
                <a:gd name="T45" fmla="*/ 33 h 107"/>
                <a:gd name="T46" fmla="*/ 13 w 108"/>
                <a:gd name="T47" fmla="*/ 41 h 107"/>
                <a:gd name="T48" fmla="*/ 0 w 108"/>
                <a:gd name="T49" fmla="*/ 41 h 107"/>
                <a:gd name="T50" fmla="*/ 0 w 108"/>
                <a:gd name="T51" fmla="*/ 42 h 107"/>
                <a:gd name="T52" fmla="*/ 0 w 108"/>
                <a:gd name="T53" fmla="*/ 54 h 107"/>
                <a:gd name="T54" fmla="*/ 0 w 108"/>
                <a:gd name="T55" fmla="*/ 65 h 107"/>
                <a:gd name="T56" fmla="*/ 0 w 108"/>
                <a:gd name="T57" fmla="*/ 66 h 107"/>
                <a:gd name="T58" fmla="*/ 13 w 108"/>
                <a:gd name="T59" fmla="*/ 66 h 107"/>
                <a:gd name="T60" fmla="*/ 16 w 108"/>
                <a:gd name="T61" fmla="*/ 74 h 107"/>
                <a:gd name="T62" fmla="*/ 7 w 108"/>
                <a:gd name="T63" fmla="*/ 83 h 107"/>
                <a:gd name="T64" fmla="*/ 7 w 108"/>
                <a:gd name="T65" fmla="*/ 83 h 107"/>
                <a:gd name="T66" fmla="*/ 16 w 108"/>
                <a:gd name="T67" fmla="*/ 92 h 107"/>
                <a:gd name="T68" fmla="*/ 24 w 108"/>
                <a:gd name="T69" fmla="*/ 100 h 107"/>
                <a:gd name="T70" fmla="*/ 25 w 108"/>
                <a:gd name="T71" fmla="*/ 100 h 107"/>
                <a:gd name="T72" fmla="*/ 33 w 108"/>
                <a:gd name="T73" fmla="*/ 91 h 107"/>
                <a:gd name="T74" fmla="*/ 42 w 108"/>
                <a:gd name="T75" fmla="*/ 95 h 107"/>
                <a:gd name="T76" fmla="*/ 42 w 108"/>
                <a:gd name="T77" fmla="*/ 107 h 107"/>
                <a:gd name="T78" fmla="*/ 42 w 108"/>
                <a:gd name="T79" fmla="*/ 107 h 107"/>
                <a:gd name="T80" fmla="*/ 54 w 108"/>
                <a:gd name="T81" fmla="*/ 107 h 107"/>
                <a:gd name="T82" fmla="*/ 66 w 108"/>
                <a:gd name="T83" fmla="*/ 107 h 107"/>
                <a:gd name="T84" fmla="*/ 66 w 108"/>
                <a:gd name="T85" fmla="*/ 107 h 107"/>
                <a:gd name="T86" fmla="*/ 66 w 108"/>
                <a:gd name="T87" fmla="*/ 95 h 107"/>
                <a:gd name="T88" fmla="*/ 74 w 108"/>
                <a:gd name="T89" fmla="*/ 91 h 107"/>
                <a:gd name="T90" fmla="*/ 83 w 108"/>
                <a:gd name="T91" fmla="*/ 100 h 107"/>
                <a:gd name="T92" fmla="*/ 84 w 108"/>
                <a:gd name="T93" fmla="*/ 100 h 107"/>
                <a:gd name="T94" fmla="*/ 92 w 108"/>
                <a:gd name="T95" fmla="*/ 92 h 107"/>
                <a:gd name="T96" fmla="*/ 100 w 108"/>
                <a:gd name="T97" fmla="*/ 83 h 107"/>
                <a:gd name="T98" fmla="*/ 100 w 108"/>
                <a:gd name="T99" fmla="*/ 83 h 107"/>
                <a:gd name="T100" fmla="*/ 92 w 108"/>
                <a:gd name="T101" fmla="*/ 74 h 107"/>
                <a:gd name="T102" fmla="*/ 95 w 108"/>
                <a:gd name="T103" fmla="*/ 66 h 107"/>
                <a:gd name="T104" fmla="*/ 107 w 108"/>
                <a:gd name="T105" fmla="*/ 66 h 107"/>
                <a:gd name="T106" fmla="*/ 108 w 108"/>
                <a:gd name="T107" fmla="*/ 65 h 107"/>
                <a:gd name="T108" fmla="*/ 108 w 108"/>
                <a:gd name="T109" fmla="*/ 54 h 107"/>
                <a:gd name="T110" fmla="*/ 108 w 108"/>
                <a:gd name="T111" fmla="*/ 42 h 107"/>
                <a:gd name="T112" fmla="*/ 107 w 108"/>
                <a:gd name="T113" fmla="*/ 41 h 107"/>
                <a:gd name="T114" fmla="*/ 67 w 108"/>
                <a:gd name="T115" fmla="*/ 67 h 107"/>
                <a:gd name="T116" fmla="*/ 42 w 108"/>
                <a:gd name="T117" fmla="*/ 67 h 107"/>
                <a:gd name="T118" fmla="*/ 42 w 108"/>
                <a:gd name="T119" fmla="*/ 41 h 107"/>
                <a:gd name="T120" fmla="*/ 67 w 108"/>
                <a:gd name="T121" fmla="*/ 41 h 107"/>
                <a:gd name="T122" fmla="*/ 67 w 108"/>
                <a:gd name="T123" fmla="*/ 6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" h="107">
                  <a:moveTo>
                    <a:pt x="107" y="41"/>
                  </a:moveTo>
                  <a:cubicBezTo>
                    <a:pt x="107" y="41"/>
                    <a:pt x="102" y="41"/>
                    <a:pt x="95" y="41"/>
                  </a:cubicBezTo>
                  <a:cubicBezTo>
                    <a:pt x="88" y="41"/>
                    <a:pt x="87" y="38"/>
                    <a:pt x="92" y="33"/>
                  </a:cubicBezTo>
                  <a:cubicBezTo>
                    <a:pt x="96" y="28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96" y="20"/>
                    <a:pt x="92" y="15"/>
                  </a:cubicBezTo>
                  <a:cubicBezTo>
                    <a:pt x="88" y="11"/>
                    <a:pt x="84" y="7"/>
                    <a:pt x="84" y="7"/>
                  </a:cubicBezTo>
                  <a:cubicBezTo>
                    <a:pt x="84" y="7"/>
                    <a:pt x="83" y="7"/>
                    <a:pt x="83" y="7"/>
                  </a:cubicBezTo>
                  <a:cubicBezTo>
                    <a:pt x="83" y="7"/>
                    <a:pt x="79" y="11"/>
                    <a:pt x="74" y="16"/>
                  </a:cubicBezTo>
                  <a:cubicBezTo>
                    <a:pt x="70" y="20"/>
                    <a:pt x="66" y="19"/>
                    <a:pt x="66" y="12"/>
                  </a:cubicBezTo>
                  <a:cubicBezTo>
                    <a:pt x="66" y="6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0" y="0"/>
                    <a:pt x="54" y="0"/>
                  </a:cubicBezTo>
                  <a:cubicBezTo>
                    <a:pt x="48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6"/>
                    <a:pt x="42" y="12"/>
                  </a:cubicBezTo>
                  <a:cubicBezTo>
                    <a:pt x="42" y="19"/>
                    <a:pt x="38" y="20"/>
                    <a:pt x="33" y="16"/>
                  </a:cubicBezTo>
                  <a:cubicBezTo>
                    <a:pt x="29" y="11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0" y="11"/>
                    <a:pt x="16" y="15"/>
                  </a:cubicBezTo>
                  <a:cubicBezTo>
                    <a:pt x="11" y="20"/>
                    <a:pt x="8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11" y="28"/>
                    <a:pt x="16" y="33"/>
                  </a:cubicBezTo>
                  <a:cubicBezTo>
                    <a:pt x="21" y="38"/>
                    <a:pt x="19" y="41"/>
                    <a:pt x="13" y="41"/>
                  </a:cubicBezTo>
                  <a:cubicBezTo>
                    <a:pt x="6" y="41"/>
                    <a:pt x="1" y="41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0" y="42"/>
                    <a:pt x="0" y="47"/>
                    <a:pt x="0" y="54"/>
                  </a:cubicBezTo>
                  <a:cubicBezTo>
                    <a:pt x="0" y="60"/>
                    <a:pt x="0" y="65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6"/>
                    <a:pt x="6" y="66"/>
                    <a:pt x="13" y="66"/>
                  </a:cubicBezTo>
                  <a:cubicBezTo>
                    <a:pt x="19" y="66"/>
                    <a:pt x="21" y="69"/>
                    <a:pt x="16" y="74"/>
                  </a:cubicBezTo>
                  <a:cubicBezTo>
                    <a:pt x="11" y="79"/>
                    <a:pt x="8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3"/>
                    <a:pt x="11" y="87"/>
                    <a:pt x="16" y="92"/>
                  </a:cubicBezTo>
                  <a:cubicBezTo>
                    <a:pt x="20" y="96"/>
                    <a:pt x="24" y="100"/>
                    <a:pt x="24" y="100"/>
                  </a:cubicBezTo>
                  <a:cubicBezTo>
                    <a:pt x="24" y="100"/>
                    <a:pt x="24" y="100"/>
                    <a:pt x="25" y="100"/>
                  </a:cubicBezTo>
                  <a:cubicBezTo>
                    <a:pt x="25" y="100"/>
                    <a:pt x="29" y="96"/>
                    <a:pt x="33" y="91"/>
                  </a:cubicBezTo>
                  <a:cubicBezTo>
                    <a:pt x="38" y="87"/>
                    <a:pt x="42" y="88"/>
                    <a:pt x="42" y="95"/>
                  </a:cubicBezTo>
                  <a:cubicBezTo>
                    <a:pt x="42" y="101"/>
                    <a:pt x="42" y="10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8" y="107"/>
                    <a:pt x="54" y="107"/>
                  </a:cubicBezTo>
                  <a:cubicBezTo>
                    <a:pt x="60" y="107"/>
                    <a:pt x="65" y="107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6" y="101"/>
                    <a:pt x="66" y="95"/>
                  </a:cubicBezTo>
                  <a:cubicBezTo>
                    <a:pt x="66" y="88"/>
                    <a:pt x="70" y="87"/>
                    <a:pt x="74" y="91"/>
                  </a:cubicBezTo>
                  <a:cubicBezTo>
                    <a:pt x="79" y="96"/>
                    <a:pt x="83" y="100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8" y="96"/>
                    <a:pt x="92" y="92"/>
                  </a:cubicBezTo>
                  <a:cubicBezTo>
                    <a:pt x="96" y="87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96" y="79"/>
                    <a:pt x="92" y="74"/>
                  </a:cubicBezTo>
                  <a:cubicBezTo>
                    <a:pt x="87" y="69"/>
                    <a:pt x="88" y="66"/>
                    <a:pt x="95" y="66"/>
                  </a:cubicBezTo>
                  <a:cubicBezTo>
                    <a:pt x="102" y="66"/>
                    <a:pt x="107" y="66"/>
                    <a:pt x="107" y="66"/>
                  </a:cubicBezTo>
                  <a:cubicBezTo>
                    <a:pt x="108" y="66"/>
                    <a:pt x="108" y="65"/>
                    <a:pt x="108" y="65"/>
                  </a:cubicBezTo>
                  <a:cubicBezTo>
                    <a:pt x="108" y="65"/>
                    <a:pt x="108" y="60"/>
                    <a:pt x="108" y="54"/>
                  </a:cubicBezTo>
                  <a:cubicBezTo>
                    <a:pt x="108" y="47"/>
                    <a:pt x="108" y="42"/>
                    <a:pt x="108" y="42"/>
                  </a:cubicBezTo>
                  <a:cubicBezTo>
                    <a:pt x="108" y="42"/>
                    <a:pt x="108" y="41"/>
                    <a:pt x="107" y="41"/>
                  </a:cubicBezTo>
                  <a:close/>
                  <a:moveTo>
                    <a:pt x="67" y="67"/>
                  </a:moveTo>
                  <a:cubicBezTo>
                    <a:pt x="60" y="74"/>
                    <a:pt x="49" y="74"/>
                    <a:pt x="42" y="67"/>
                  </a:cubicBezTo>
                  <a:cubicBezTo>
                    <a:pt x="35" y="60"/>
                    <a:pt x="35" y="48"/>
                    <a:pt x="42" y="41"/>
                  </a:cubicBezTo>
                  <a:cubicBezTo>
                    <a:pt x="49" y="34"/>
                    <a:pt x="60" y="34"/>
                    <a:pt x="67" y="41"/>
                  </a:cubicBezTo>
                  <a:cubicBezTo>
                    <a:pt x="75" y="48"/>
                    <a:pt x="75" y="60"/>
                    <a:pt x="67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3158067" y="2202166"/>
            <a:ext cx="1956776" cy="230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座谈部分专职教师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座谈管理人员代表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座谈学生会干部代表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召开离退休人员会议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进行问卷调查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访谈个别教师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挖掘以前的经验</a:t>
            </a:r>
            <a:r>
              <a:rPr lang="zh-CN" altLang="en-US" sz="1400" kern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，以便传承下去</a:t>
            </a:r>
            <a:endParaRPr lang="en-US" altLang="zh-CN" sz="1400" kern="0" noProof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093433" y="2202166"/>
            <a:ext cx="1778453" cy="174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课题组会议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与相关责任人交流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与有关部门人员交流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提请院长办公会和党会研究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6850476" y="2202166"/>
            <a:ext cx="1857150" cy="202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近期建设要求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精神文化建设方案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制度文化建设方案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行为文化建设方案</a:t>
            </a:r>
            <a:endParaRPr lang="en-US" altLang="zh-CN" sz="14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sym typeface="微软雅黑" pitchFamily="34" charset="-122"/>
              </a:rPr>
              <a:t>物质文化建设方案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171450" marR="0" lvl="0" indent="-17145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学院校园文化建设整体规划与方案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187343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/>
      <p:bldP spid="140" grpId="0"/>
      <p:bldP spid="142" grpId="0"/>
      <p:bldP spid="42" grpId="0"/>
      <p:bldP spid="43" grpId="0"/>
      <p:bldP spid="44" grpId="0"/>
    </p:bldLst>
  </p:timing>
  <p:extLst mod="1">
    <p:ext uri="{E180D4A7-C9FB-4DFB-919C-405C955672EB}">
      <p14:showEvtLst xmlns:p14="http://schemas.microsoft.com/office/powerpoint/2010/main">
        <p14:playEvt time="0" objId="2"/>
        <p14:stopEvt time="5836" objId="2"/>
      </p14:showEvt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研究方法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sp>
        <p:nvSpPr>
          <p:cNvPr id="50" name="任意多边形 49"/>
          <p:cNvSpPr/>
          <p:nvPr/>
        </p:nvSpPr>
        <p:spPr>
          <a:xfrm rot="5400000">
            <a:off x="3350898" y="2088748"/>
            <a:ext cx="1127934" cy="542568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F1412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68580" tIns="34290" rIns="68580" bIns="3429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 rot="18900000">
            <a:off x="2196808" y="1953545"/>
            <a:ext cx="794657" cy="805388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05BAC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68580" tIns="34290" rIns="68580" bIns="3429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18900000" flipV="1">
            <a:off x="2816882" y="2572956"/>
            <a:ext cx="794657" cy="805388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68580" tIns="34290" rIns="68580" bIns="3429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任意多边形 52"/>
          <p:cNvSpPr/>
          <p:nvPr/>
        </p:nvSpPr>
        <p:spPr>
          <a:xfrm rot="2700000">
            <a:off x="2802593" y="1331835"/>
            <a:ext cx="794657" cy="805388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68580" tIns="34290" rIns="68580" bIns="3429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心形 53"/>
          <p:cNvSpPr/>
          <p:nvPr/>
        </p:nvSpPr>
        <p:spPr>
          <a:xfrm>
            <a:off x="3086228" y="1074015"/>
            <a:ext cx="263769" cy="219808"/>
          </a:xfrm>
          <a:prstGeom prst="heart">
            <a:avLst/>
          </a:prstGeom>
          <a:solidFill>
            <a:srgbClr val="FCB8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309261" y="2174192"/>
            <a:ext cx="168654" cy="423457"/>
            <a:chOff x="3114596" y="2996938"/>
            <a:chExt cx="224872" cy="564609"/>
          </a:xfrm>
          <a:solidFill>
            <a:srgbClr val="F14124"/>
          </a:solidFill>
        </p:grpSpPr>
        <p:sp>
          <p:nvSpPr>
            <p:cNvPr id="56" name="椭圆 55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同侧圆角矩形 56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9" name="同侧圆角矩形 58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同侧圆角矩形 59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同侧圆角矩形 60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同侧圆角矩形 61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827909" y="2239894"/>
            <a:ext cx="329893" cy="233826"/>
            <a:chOff x="4979939" y="3638125"/>
            <a:chExt cx="439857" cy="311768"/>
          </a:xfrm>
          <a:solidFill>
            <a:srgbClr val="05BAC8"/>
          </a:solidFill>
        </p:grpSpPr>
        <p:grpSp>
          <p:nvGrpSpPr>
            <p:cNvPr id="64" name="组合 63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66" name="组合 65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70" name="矩形 69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67" name="等腰三角形 66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5" name="剪去单角的矩形 64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42661" y="3428989"/>
            <a:ext cx="349019" cy="313842"/>
            <a:chOff x="2928203" y="5369694"/>
            <a:chExt cx="465358" cy="418456"/>
          </a:xfrm>
          <a:solidFill>
            <a:srgbClr val="21AB82"/>
          </a:solidFill>
        </p:grpSpPr>
        <p:grpSp>
          <p:nvGrpSpPr>
            <p:cNvPr id="73" name="组合 72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76" name="任意多边形 75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4" name="任意多边形 73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4762349" y="1058171"/>
            <a:ext cx="1481189" cy="377020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实地考察法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4762350" y="1473954"/>
            <a:ext cx="1889612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实地考察广东、湖南等同类型院校，参考优秀做法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685963" y="1058171"/>
            <a:ext cx="1481189" cy="377020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文献分析法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6685963" y="1473954"/>
            <a:ext cx="1876790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查阅有关文献资料和其他院校的做法，结合我院优势进行研究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762349" y="2598630"/>
            <a:ext cx="1481189" cy="377020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访谈座谈法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4762350" y="3018231"/>
            <a:ext cx="1889612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91440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4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召开不同人员（离退休、在职职工、学生等）座谈会，充分挖掘学院的优良传统</a:t>
            </a:r>
          </a:p>
        </p:txBody>
      </p:sp>
      <p:sp>
        <p:nvSpPr>
          <p:cNvPr id="84" name="矩形 83"/>
          <p:cNvSpPr/>
          <p:nvPr/>
        </p:nvSpPr>
        <p:spPr>
          <a:xfrm>
            <a:off x="6685963" y="2598630"/>
            <a:ext cx="1481189" cy="377020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问卷调查法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6685963" y="3018231"/>
            <a:ext cx="1876790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面向学生（主要对象是高职学生）发放</a:t>
            </a:r>
            <a:r>
              <a:rPr lang="en-US" altLang="zh-CN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2000</a:t>
            </a:r>
            <a:r>
              <a:rPr lang="zh-CN" altLang="en-US" sz="14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sym typeface="微软雅黑" pitchFamily="34" charset="-122"/>
              </a:rPr>
              <a:t>份调查问卷，作为研究的第一手资料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" name="TextBox 500"/>
          <p:cNvSpPr txBox="1"/>
          <p:nvPr/>
        </p:nvSpPr>
        <p:spPr>
          <a:xfrm>
            <a:off x="2458426" y="213905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研究方法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660146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12237" objId="2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E2E9E9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 smtClean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2267744" y="2097909"/>
            <a:ext cx="4783137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研究成果与实践运用</a:t>
            </a:r>
          </a:p>
        </p:txBody>
      </p:sp>
    </p:spTree>
    <p:extLst>
      <p:ext uri="{BB962C8B-B14F-4D97-AF65-F5344CB8AC3E}">
        <p14:creationId xmlns:p14="http://schemas.microsoft.com/office/powerpoint/2010/main" val="2180477691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282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8247686" y="1357880"/>
            <a:ext cx="900230" cy="2094131"/>
          </a:xfrm>
          <a:prstGeom prst="rect">
            <a:avLst/>
          </a:prstGeom>
          <a:solidFill>
            <a:srgbClr val="314865"/>
          </a:solidFill>
          <a:ln>
            <a:noFill/>
          </a:ln>
          <a:extLst/>
        </p:spPr>
        <p:txBody>
          <a:bodyPr vert="horz" wrap="square" lIns="81614" tIns="40807" rIns="81614" bIns="408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0" y="1357881"/>
            <a:ext cx="1461752" cy="2094131"/>
          </a:xfrm>
          <a:custGeom>
            <a:avLst/>
            <a:gdLst>
              <a:gd name="T0" fmla="*/ 2055 w 2055"/>
              <a:gd name="T1" fmla="*/ 3548 h 3548"/>
              <a:gd name="T2" fmla="*/ 0 w 2055"/>
              <a:gd name="T3" fmla="*/ 3548 h 3548"/>
              <a:gd name="T4" fmla="*/ 0 w 2055"/>
              <a:gd name="T5" fmla="*/ 0 h 3548"/>
              <a:gd name="T6" fmla="*/ 2055 w 2055"/>
              <a:gd name="T7" fmla="*/ 0 h 3548"/>
              <a:gd name="T8" fmla="*/ 959 w 2055"/>
              <a:gd name="T9" fmla="*/ 1774 h 3548"/>
              <a:gd name="T10" fmla="*/ 2055 w 2055"/>
              <a:gd name="T11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5" h="3548">
                <a:moveTo>
                  <a:pt x="2055" y="3548"/>
                </a:moveTo>
                <a:lnTo>
                  <a:pt x="0" y="3548"/>
                </a:lnTo>
                <a:lnTo>
                  <a:pt x="0" y="0"/>
                </a:lnTo>
                <a:lnTo>
                  <a:pt x="2055" y="0"/>
                </a:lnTo>
                <a:cubicBezTo>
                  <a:pt x="1407" y="317"/>
                  <a:pt x="959" y="992"/>
                  <a:pt x="959" y="1774"/>
                </a:cubicBezTo>
                <a:cubicBezTo>
                  <a:pt x="959" y="2555"/>
                  <a:pt x="1407" y="3231"/>
                  <a:pt x="2055" y="3548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vert="horz" wrap="square" lIns="81614" tIns="40807" rIns="81614" bIns="408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Freeform 19"/>
          <p:cNvSpPr>
            <a:spLocks/>
          </p:cNvSpPr>
          <p:nvPr/>
        </p:nvSpPr>
        <p:spPr bwMode="auto">
          <a:xfrm>
            <a:off x="2531857" y="-42212"/>
            <a:ext cx="1029373" cy="5188527"/>
          </a:xfrm>
          <a:custGeom>
            <a:avLst/>
            <a:gdLst>
              <a:gd name="T0" fmla="*/ 0 w 1703"/>
              <a:gd name="T1" fmla="*/ 0 h 9079"/>
              <a:gd name="T2" fmla="*/ 1703 w 1703"/>
              <a:gd name="T3" fmla="*/ 4539 h 9079"/>
              <a:gd name="T4" fmla="*/ 0 w 1703"/>
              <a:gd name="T5" fmla="*/ 9079 h 9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3" h="9079">
                <a:moveTo>
                  <a:pt x="0" y="0"/>
                </a:moveTo>
                <a:cubicBezTo>
                  <a:pt x="1060" y="1213"/>
                  <a:pt x="1703" y="2801"/>
                  <a:pt x="1703" y="4539"/>
                </a:cubicBezTo>
                <a:cubicBezTo>
                  <a:pt x="1703" y="6277"/>
                  <a:pt x="1060" y="7865"/>
                  <a:pt x="0" y="9079"/>
                </a:cubicBezTo>
              </a:path>
            </a:pathLst>
          </a:custGeom>
          <a:noFill/>
          <a:ln w="8" cap="flat">
            <a:solidFill>
              <a:srgbClr val="2E2C2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1614" tIns="40807" rIns="81614" bIns="408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>
            <a:spLocks noChangeAspect="1"/>
          </p:cNvSpPr>
          <p:nvPr/>
        </p:nvSpPr>
        <p:spPr bwMode="auto">
          <a:xfrm>
            <a:off x="2993223" y="585540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7" name="椭圆 66"/>
          <p:cNvSpPr>
            <a:spLocks noChangeAspect="1"/>
          </p:cNvSpPr>
          <p:nvPr/>
        </p:nvSpPr>
        <p:spPr bwMode="auto">
          <a:xfrm>
            <a:off x="3182155" y="1219014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8" name="椭圆 67"/>
          <p:cNvSpPr>
            <a:spLocks noChangeAspect="1"/>
          </p:cNvSpPr>
          <p:nvPr/>
        </p:nvSpPr>
        <p:spPr bwMode="auto">
          <a:xfrm>
            <a:off x="3252525" y="1849897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9" name="椭圆 68"/>
          <p:cNvSpPr>
            <a:spLocks noChangeAspect="1"/>
          </p:cNvSpPr>
          <p:nvPr/>
        </p:nvSpPr>
        <p:spPr bwMode="auto">
          <a:xfrm>
            <a:off x="3224943" y="2480779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0" name="椭圆 69"/>
          <p:cNvSpPr>
            <a:spLocks noChangeAspect="1"/>
          </p:cNvSpPr>
          <p:nvPr/>
        </p:nvSpPr>
        <p:spPr bwMode="auto">
          <a:xfrm>
            <a:off x="3101080" y="3112707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1" name="椭圆 70"/>
          <p:cNvSpPr>
            <a:spLocks noChangeAspect="1"/>
          </p:cNvSpPr>
          <p:nvPr/>
        </p:nvSpPr>
        <p:spPr bwMode="auto">
          <a:xfrm>
            <a:off x="2872688" y="3742402"/>
            <a:ext cx="575900" cy="547156"/>
          </a:xfrm>
          <a:prstGeom prst="ellipse">
            <a:avLst/>
          </a:prstGeom>
          <a:solidFill>
            <a:srgbClr val="31486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 bwMode="auto">
          <a:xfrm>
            <a:off x="3664409" y="643679"/>
            <a:ext cx="3442946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solidFill>
                <a:schemeClr val="bg2">
                  <a:lumMod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3" name="圆角矩形 72"/>
          <p:cNvSpPr/>
          <p:nvPr/>
        </p:nvSpPr>
        <p:spPr bwMode="auto">
          <a:xfrm>
            <a:off x="3860454" y="1263645"/>
            <a:ext cx="3226119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4" name="圆角矩形 73"/>
          <p:cNvSpPr/>
          <p:nvPr/>
        </p:nvSpPr>
        <p:spPr bwMode="auto">
          <a:xfrm>
            <a:off x="3941455" y="1893624"/>
            <a:ext cx="3145117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5" name="圆角矩形 74"/>
          <p:cNvSpPr/>
          <p:nvPr/>
        </p:nvSpPr>
        <p:spPr bwMode="auto">
          <a:xfrm>
            <a:off x="3910522" y="2535768"/>
            <a:ext cx="3176049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6" name="圆角矩形 75"/>
          <p:cNvSpPr/>
          <p:nvPr/>
        </p:nvSpPr>
        <p:spPr bwMode="auto">
          <a:xfrm>
            <a:off x="3809220" y="3166794"/>
            <a:ext cx="3277351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7" name="圆角矩形 76"/>
          <p:cNvSpPr/>
          <p:nvPr/>
        </p:nvSpPr>
        <p:spPr bwMode="auto">
          <a:xfrm>
            <a:off x="3546197" y="3802653"/>
            <a:ext cx="3540374" cy="456370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rgbClr val="314865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4" tIns="40807" rIns="81614" bIns="40807" numCol="1" rtlCol="0" anchor="t" anchorCtr="0" compatLnSpc="1">
            <a:prstTxWarp prst="textNoShape">
              <a:avLst/>
            </a:prstTxWarp>
          </a:bodyPr>
          <a:lstStyle/>
          <a:p>
            <a:pPr defTabSz="816143"/>
            <a:endParaRPr lang="zh-CN" altLang="en-US" dirty="0">
              <a:solidFill>
                <a:schemeClr val="bg2">
                  <a:lumMod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11522" y="676003"/>
            <a:ext cx="1104182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绪     论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15591" y="1293491"/>
            <a:ext cx="2049953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研究背景与意义</a:t>
            </a:r>
            <a:endParaRPr lang="zh-CN" altLang="en-US" sz="2100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28482" y="1915495"/>
            <a:ext cx="2049953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研究目标与内容</a:t>
            </a:r>
            <a:endParaRPr lang="zh-CN" altLang="en-US" sz="21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86920" y="2566660"/>
            <a:ext cx="2049953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研究思路与方法</a:t>
            </a:r>
            <a:endParaRPr lang="zh-CN" altLang="en-US" sz="21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49403" y="3196639"/>
            <a:ext cx="2588562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研究成果与实践运用</a:t>
            </a:r>
            <a:endParaRPr lang="zh-CN" altLang="en-US" sz="21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28899" y="3833545"/>
            <a:ext cx="1511344" cy="405576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zh-CN" altLang="en-US" sz="21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</a:t>
            </a:r>
            <a:r>
              <a:rPr lang="zh-CN" altLang="en-US" sz="21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4907" y="609201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91104" y="1237944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68840" y="1867736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1610" y="2488694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19530" y="3127694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69878" y="3741725"/>
            <a:ext cx="378022" cy="49790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7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943185" y="1496279"/>
            <a:ext cx="1853878" cy="1812622"/>
          </a:xfrm>
          <a:prstGeom prst="ellipse">
            <a:avLst/>
          </a:prstGeom>
          <a:solidFill>
            <a:srgbClr val="314865"/>
          </a:solidFill>
          <a:ln>
            <a:noFill/>
          </a:ln>
          <a:extLst/>
        </p:spPr>
        <p:txBody>
          <a:bodyPr vert="horz" wrap="square" lIns="81614" tIns="40807" rIns="81614" bIns="408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1375799" y="1717803"/>
            <a:ext cx="976939" cy="872172"/>
          </a:xfrm>
          <a:custGeom>
            <a:avLst/>
            <a:gdLst>
              <a:gd name="T0" fmla="*/ 1051 w 1910"/>
              <a:gd name="T1" fmla="*/ 1550 h 1774"/>
              <a:gd name="T2" fmla="*/ 788 w 1910"/>
              <a:gd name="T3" fmla="*/ 1668 h 1774"/>
              <a:gd name="T4" fmla="*/ 535 w 1910"/>
              <a:gd name="T5" fmla="*/ 59 h 1774"/>
              <a:gd name="T6" fmla="*/ 591 w 1910"/>
              <a:gd name="T7" fmla="*/ 95 h 1774"/>
              <a:gd name="T8" fmla="*/ 963 w 1910"/>
              <a:gd name="T9" fmla="*/ 4 h 1774"/>
              <a:gd name="T10" fmla="*/ 477 w 1910"/>
              <a:gd name="T11" fmla="*/ 72 h 1774"/>
              <a:gd name="T12" fmla="*/ 582 w 1910"/>
              <a:gd name="T13" fmla="*/ 175 h 1774"/>
              <a:gd name="T14" fmla="*/ 560 w 1910"/>
              <a:gd name="T15" fmla="*/ 959 h 1774"/>
              <a:gd name="T16" fmla="*/ 454 w 1910"/>
              <a:gd name="T17" fmla="*/ 856 h 1774"/>
              <a:gd name="T18" fmla="*/ 477 w 1910"/>
              <a:gd name="T19" fmla="*/ 72 h 1774"/>
              <a:gd name="T20" fmla="*/ 869 w 1910"/>
              <a:gd name="T21" fmla="*/ 340 h 1774"/>
              <a:gd name="T22" fmla="*/ 1316 w 1910"/>
              <a:gd name="T23" fmla="*/ 289 h 1774"/>
              <a:gd name="T24" fmla="*/ 820 w 1910"/>
              <a:gd name="T25" fmla="*/ 308 h 1774"/>
              <a:gd name="T26" fmla="*/ 845 w 1910"/>
              <a:gd name="T27" fmla="*/ 375 h 1774"/>
              <a:gd name="T28" fmla="*/ 867 w 1910"/>
              <a:gd name="T29" fmla="*/ 1187 h 1774"/>
              <a:gd name="T30" fmla="*/ 762 w 1910"/>
              <a:gd name="T31" fmla="*/ 1155 h 1774"/>
              <a:gd name="T32" fmla="*/ 740 w 1910"/>
              <a:gd name="T33" fmla="*/ 343 h 1774"/>
              <a:gd name="T34" fmla="*/ 908 w 1910"/>
              <a:gd name="T35" fmla="*/ 408 h 1774"/>
              <a:gd name="T36" fmla="*/ 1440 w 1910"/>
              <a:gd name="T37" fmla="*/ 408 h 1774"/>
              <a:gd name="T38" fmla="*/ 1368 w 1910"/>
              <a:gd name="T39" fmla="*/ 1142 h 1774"/>
              <a:gd name="T40" fmla="*/ 908 w 1910"/>
              <a:gd name="T41" fmla="*/ 408 h 1774"/>
              <a:gd name="T42" fmla="*/ 1356 w 1910"/>
              <a:gd name="T43" fmla="*/ 469 h 1774"/>
              <a:gd name="T44" fmla="*/ 996 w 1910"/>
              <a:gd name="T45" fmla="*/ 677 h 1774"/>
              <a:gd name="T46" fmla="*/ 622 w 1910"/>
              <a:gd name="T47" fmla="*/ 158 h 1774"/>
              <a:gd name="T48" fmla="*/ 1155 w 1910"/>
              <a:gd name="T49" fmla="*/ 158 h 1774"/>
              <a:gd name="T50" fmla="*/ 719 w 1910"/>
              <a:gd name="T51" fmla="*/ 233 h 1774"/>
              <a:gd name="T52" fmla="*/ 677 w 1910"/>
              <a:gd name="T53" fmla="*/ 944 h 1774"/>
              <a:gd name="T54" fmla="*/ 622 w 1910"/>
              <a:gd name="T55" fmla="*/ 158 h 1774"/>
              <a:gd name="T56" fmla="*/ 378 w 1910"/>
              <a:gd name="T57" fmla="*/ 530 h 1774"/>
              <a:gd name="T58" fmla="*/ 293 w 1910"/>
              <a:gd name="T59" fmla="*/ 381 h 1774"/>
              <a:gd name="T60" fmla="*/ 152 w 1910"/>
              <a:gd name="T61" fmla="*/ 1314 h 1774"/>
              <a:gd name="T62" fmla="*/ 254 w 1910"/>
              <a:gd name="T63" fmla="*/ 1450 h 1774"/>
              <a:gd name="T64" fmla="*/ 0 w 1910"/>
              <a:gd name="T65" fmla="*/ 1774 h 1774"/>
              <a:gd name="T66" fmla="*/ 1910 w 1910"/>
              <a:gd name="T67" fmla="*/ 1651 h 1774"/>
              <a:gd name="T68" fmla="*/ 1748 w 1910"/>
              <a:gd name="T69" fmla="*/ 1314 h 1774"/>
              <a:gd name="T70" fmla="*/ 1607 w 1910"/>
              <a:gd name="T71" fmla="*/ 381 h 1774"/>
              <a:gd name="T72" fmla="*/ 1523 w 1910"/>
              <a:gd name="T73" fmla="*/ 530 h 1774"/>
              <a:gd name="T74" fmla="*/ 1614 w 1910"/>
              <a:gd name="T75" fmla="*/ 1336 h 1774"/>
              <a:gd name="T76" fmla="*/ 286 w 1910"/>
              <a:gd name="T77" fmla="*/ 530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254" y="1450"/>
                </a:ln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81614" tIns="40807" rIns="81614" bIns="40807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60465" y="2614951"/>
            <a:ext cx="913633" cy="405576"/>
          </a:xfrm>
          <a:prstGeom prst="rect">
            <a:avLst/>
          </a:prstGeom>
          <a:noFill/>
        </p:spPr>
        <p:txBody>
          <a:bodyPr wrap="square" lIns="81614" tIns="40807" rIns="81614" bIns="40807" rtlCol="0">
            <a:spAutoFit/>
          </a:bodyPr>
          <a:lstStyle/>
          <a:p>
            <a:pPr algn="dist"/>
            <a:r>
              <a:rPr lang="zh-CN" altLang="en-US" sz="2100" b="1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1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90087" y="2908017"/>
            <a:ext cx="939201" cy="297855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14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742642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研究成果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580257" y="3344720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408830" y="4262122"/>
            <a:ext cx="96856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252772" y="3358018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252773" y="2328843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119801" y="1178023"/>
            <a:ext cx="781181" cy="197168"/>
            <a:chOff x="4470269" y="1661160"/>
            <a:chExt cx="1290451" cy="262890"/>
          </a:xfrm>
        </p:grpSpPr>
        <p:cxnSp>
          <p:nvCxnSpPr>
            <p:cNvPr id="22" name="直接连接符 21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5689162" y="1933558"/>
            <a:ext cx="902970" cy="788671"/>
            <a:chOff x="6842760" y="2637270"/>
            <a:chExt cx="1203960" cy="1051560"/>
          </a:xfrm>
          <a:solidFill>
            <a:srgbClr val="B91F38"/>
          </a:solidFill>
        </p:grpSpPr>
        <p:sp>
          <p:nvSpPr>
            <p:cNvPr id="25" name="六边形 24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61"/>
            <p:cNvSpPr txBox="1"/>
            <p:nvPr/>
          </p:nvSpPr>
          <p:spPr>
            <a:xfrm>
              <a:off x="702426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01481" y="1364915"/>
            <a:ext cx="902970" cy="788672"/>
            <a:chOff x="5525852" y="1879080"/>
            <a:chExt cx="1203960" cy="1051560"/>
          </a:xfrm>
        </p:grpSpPr>
        <p:sp>
          <p:nvSpPr>
            <p:cNvPr id="28" name="六边形 27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文本框 64"/>
            <p:cNvSpPr txBox="1"/>
            <p:nvPr/>
          </p:nvSpPr>
          <p:spPr>
            <a:xfrm>
              <a:off x="5686669" y="1989362"/>
              <a:ext cx="882327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677288" y="2950385"/>
            <a:ext cx="902970" cy="788672"/>
            <a:chOff x="6842760" y="4008870"/>
            <a:chExt cx="1203960" cy="1051560"/>
          </a:xfrm>
        </p:grpSpPr>
        <p:sp>
          <p:nvSpPr>
            <p:cNvPr id="31" name="六边形 3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67"/>
            <p:cNvSpPr txBox="1"/>
            <p:nvPr/>
          </p:nvSpPr>
          <p:spPr>
            <a:xfrm>
              <a:off x="6981635" y="4119152"/>
              <a:ext cx="926211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11770" y="2962260"/>
            <a:ext cx="902970" cy="788672"/>
            <a:chOff x="4206240" y="4008870"/>
            <a:chExt cx="1203960" cy="1051560"/>
          </a:xfrm>
        </p:grpSpPr>
        <p:sp>
          <p:nvSpPr>
            <p:cNvPr id="34" name="六边形 33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文本框 70"/>
            <p:cNvSpPr txBox="1"/>
            <p:nvPr/>
          </p:nvSpPr>
          <p:spPr>
            <a:xfrm>
              <a:off x="4397857" y="4119152"/>
              <a:ext cx="820725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11770" y="1933558"/>
            <a:ext cx="902970" cy="788671"/>
            <a:chOff x="4206240" y="2637270"/>
            <a:chExt cx="1203960" cy="1051560"/>
          </a:xfrm>
        </p:grpSpPr>
        <p:sp>
          <p:nvSpPr>
            <p:cNvPr id="37" name="六边形 36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文本框 73"/>
            <p:cNvSpPr txBox="1"/>
            <p:nvPr/>
          </p:nvSpPr>
          <p:spPr>
            <a:xfrm>
              <a:off x="438774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01481" y="3479912"/>
            <a:ext cx="902970" cy="788671"/>
            <a:chOff x="5525852" y="4683240"/>
            <a:chExt cx="1203960" cy="1051560"/>
          </a:xfrm>
          <a:solidFill>
            <a:srgbClr val="1F8EB9"/>
          </a:solidFill>
        </p:grpSpPr>
        <p:sp>
          <p:nvSpPr>
            <p:cNvPr id="40" name="六边形 39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76"/>
            <p:cNvSpPr txBox="1"/>
            <p:nvPr/>
          </p:nvSpPr>
          <p:spPr>
            <a:xfrm>
              <a:off x="5693281" y="485507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566856" y="1002900"/>
            <a:ext cx="1523480" cy="346243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精神文化建设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1622817" y="1276609"/>
            <a:ext cx="2467519" cy="47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浅谈益阳职业技术学院校园文化之精神文化建设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59999" y="2019787"/>
            <a:ext cx="1933849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8600"/>
                </a:solidFill>
                <a:latin typeface="微软雅黑" pitchFamily="34" charset="-122"/>
                <a:ea typeface="微软雅黑" pitchFamily="34" charset="-122"/>
              </a:rPr>
              <a:t>“十三五”规划</a:t>
            </a:r>
            <a:endParaRPr lang="en-US" altLang="zh-CN" sz="2000" b="1" dirty="0">
              <a:solidFill>
                <a:srgbClr val="ED8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1474381" y="2293497"/>
            <a:ext cx="1719467" cy="67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益阳职业技术学院校园文化“十三五”建设与发展规划（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2016-2020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）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70368" y="3084312"/>
            <a:ext cx="1523480" cy="346243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800" b="1" dirty="0" smtClean="0">
                <a:solidFill>
                  <a:srgbClr val="ED8600"/>
                </a:solidFill>
                <a:latin typeface="微软雅黑" pitchFamily="34" charset="-122"/>
                <a:ea typeface="微软雅黑" pitchFamily="34" charset="-122"/>
              </a:rPr>
              <a:t>学院整体建设</a:t>
            </a:r>
            <a:endParaRPr lang="en-US" altLang="zh-CN" sz="1800" b="1" dirty="0">
              <a:solidFill>
                <a:srgbClr val="ED8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1622818" y="3358018"/>
            <a:ext cx="1571030" cy="47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益阳职院校园文化建设的研究与实施方案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092435" y="1515466"/>
            <a:ext cx="1523480" cy="346243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物质文化建设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7086604" y="1861709"/>
            <a:ext cx="1605531" cy="47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校园文化建设之校园识别系统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099919" y="2838570"/>
            <a:ext cx="167736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制度文化建设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7099919" y="3124103"/>
            <a:ext cx="1605531" cy="67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益阳职业技术学院制度文化建设存在的主要问题及对策研究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476102" y="3875193"/>
            <a:ext cx="1677368" cy="3770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行为文化建设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6476104" y="4160727"/>
            <a:ext cx="2139811" cy="27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浅谈校园行为文化建设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》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 flipH="1">
            <a:off x="6388045" y="1746823"/>
            <a:ext cx="663084" cy="197168"/>
            <a:chOff x="4255294" y="1661160"/>
            <a:chExt cx="1505426" cy="262890"/>
          </a:xfrm>
        </p:grpSpPr>
        <p:cxnSp>
          <p:nvCxnSpPr>
            <p:cNvPr id="55" name="直接连接符 5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4445325" y="2224478"/>
            <a:ext cx="1415291" cy="1194435"/>
            <a:chOff x="5927099" y="3207123"/>
            <a:chExt cx="1887055" cy="1592580"/>
          </a:xfrm>
        </p:grpSpPr>
        <p:sp>
          <p:nvSpPr>
            <p:cNvPr id="58" name="六边形 57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1"/>
            <p:cNvSpPr txBox="1"/>
            <p:nvPr/>
          </p:nvSpPr>
          <p:spPr>
            <a:xfrm>
              <a:off x="6291627" y="3451750"/>
              <a:ext cx="11579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0585106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7102" objId="2"/>
      </p14:showEvtLst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实践运用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50448" y="1014767"/>
            <a:ext cx="5198912" cy="3274827"/>
            <a:chOff x="1350448" y="1014767"/>
            <a:chExt cx="5198912" cy="327482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6" t="3718" r="206" b="6411"/>
            <a:stretch/>
          </p:blipFill>
          <p:spPr>
            <a:xfrm>
              <a:off x="1583728" y="2578187"/>
              <a:ext cx="2095770" cy="125566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2" t="5700" r="-524" b="979"/>
            <a:stretch/>
          </p:blipFill>
          <p:spPr>
            <a:xfrm>
              <a:off x="3779912" y="2578187"/>
              <a:ext cx="2769448" cy="1711407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17"/>
            <a:stretch/>
          </p:blipFill>
          <p:spPr>
            <a:xfrm>
              <a:off x="1350448" y="1014767"/>
              <a:ext cx="2329050" cy="1431326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6" t="22851" r="9718" b="869"/>
            <a:stretch/>
          </p:blipFill>
          <p:spPr>
            <a:xfrm>
              <a:off x="3779912" y="1159825"/>
              <a:ext cx="2095770" cy="1286267"/>
            </a:xfrm>
            <a:prstGeom prst="rect">
              <a:avLst/>
            </a:prstGeom>
          </p:spPr>
        </p:pic>
      </p:grpSp>
      <p:cxnSp>
        <p:nvCxnSpPr>
          <p:cNvPr id="3" name="直接连接符 2"/>
          <p:cNvCxnSpPr/>
          <p:nvPr/>
        </p:nvCxnSpPr>
        <p:spPr>
          <a:xfrm>
            <a:off x="6641806" y="886360"/>
            <a:ext cx="0" cy="3466214"/>
          </a:xfrm>
          <a:prstGeom prst="line">
            <a:avLst/>
          </a:prstGeom>
          <a:ln w="381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6574466" y="1105846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709146" y="1014767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实施“铸魂工程”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574466" y="1596609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9146" y="1505530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学生劳动养成教育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574466" y="2087372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09146" y="1996293"/>
            <a:ext cx="24348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“魅力校园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·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星星闪烁”活动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574466" y="2578135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709146" y="2487056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中华经典诵读与践行活动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574466" y="3068898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6709146" y="2977819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校园部分景点的修缮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574466" y="3559659"/>
            <a:ext cx="134680" cy="134680"/>
          </a:xfrm>
          <a:prstGeom prst="ellipse">
            <a:avLst/>
          </a:prstGeom>
          <a:solidFill>
            <a:srgbClr val="ED8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709146" y="3468581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学院相关制度的清理与完善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709146" y="3827721"/>
            <a:ext cx="22541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…………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498459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2" grpId="0" animBg="1"/>
      <p:bldP spid="33" grpId="0"/>
      <p:bldP spid="34" grpId="0" animBg="1"/>
      <p:bldP spid="35" grpId="0"/>
      <p:bldP spid="36" grpId="0" animBg="1"/>
      <p:bldP spid="38" grpId="0"/>
      <p:bldP spid="39" grpId="0" animBg="1"/>
      <p:bldP spid="40" grpId="0"/>
      <p:bldP spid="41" grpId="0" animBg="1"/>
      <p:bldP spid="42" grpId="0"/>
      <p:bldP spid="43" grpId="0"/>
    </p:bldLst>
  </p:timing>
  <p:extLst mod="1">
    <p:ext uri="{E180D4A7-C9FB-4DFB-919C-405C955672EB}">
      <p14:showEvtLst xmlns:p14="http://schemas.microsoft.com/office/powerpoint/2010/main">
        <p14:playEvt time="0" objId="2"/>
        <p14:stopEvt time="7808" objId="2"/>
      </p14:showEvt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E2E9E9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6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2267743" y="2097909"/>
            <a:ext cx="4804569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总结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与建议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8621814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4256" objId="2"/>
      </p14:showEvtLst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763386" y="673395"/>
            <a:ext cx="4061637" cy="3834810"/>
          </a:xfrm>
          <a:prstGeom prst="roundRect">
            <a:avLst>
              <a:gd name="adj" fmla="val 2502"/>
            </a:avLst>
          </a:prstGeom>
          <a:noFill/>
          <a:ln>
            <a:solidFill>
              <a:srgbClr val="ED86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总   结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grpSp>
        <p:nvGrpSpPr>
          <p:cNvPr id="131" name="Group 5"/>
          <p:cNvGrpSpPr>
            <a:grpSpLocks/>
          </p:cNvGrpSpPr>
          <p:nvPr/>
        </p:nvGrpSpPr>
        <p:grpSpPr bwMode="auto">
          <a:xfrm>
            <a:off x="1564734" y="1005314"/>
            <a:ext cx="3035619" cy="2763736"/>
            <a:chOff x="702" y="1230"/>
            <a:chExt cx="2947" cy="2233"/>
          </a:xfrm>
        </p:grpSpPr>
        <p:sp>
          <p:nvSpPr>
            <p:cNvPr id="132" name="Rectangle 6"/>
            <p:cNvSpPr>
              <a:spLocks noChangeArrowheads="1"/>
            </p:cNvSpPr>
            <p:nvPr/>
          </p:nvSpPr>
          <p:spPr bwMode="auto">
            <a:xfrm rot="-3600000">
              <a:off x="785" y="1556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3" name="Rectangle 7"/>
            <p:cNvSpPr>
              <a:spLocks noChangeArrowheads="1"/>
            </p:cNvSpPr>
            <p:nvPr/>
          </p:nvSpPr>
          <p:spPr bwMode="auto">
            <a:xfrm rot="-3600000">
              <a:off x="1556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4" name="Rectangle 8"/>
            <p:cNvSpPr>
              <a:spLocks noChangeArrowheads="1"/>
            </p:cNvSpPr>
            <p:nvPr/>
          </p:nvSpPr>
          <p:spPr bwMode="auto">
            <a:xfrm rot="-3600000">
              <a:off x="2350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5" name="Rectangle 9"/>
            <p:cNvSpPr>
              <a:spLocks noChangeArrowheads="1"/>
            </p:cNvSpPr>
            <p:nvPr/>
          </p:nvSpPr>
          <p:spPr bwMode="auto">
            <a:xfrm rot="-3600000">
              <a:off x="1578" y="294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6" name="Rectangle 10"/>
            <p:cNvSpPr>
              <a:spLocks noChangeArrowheads="1"/>
            </p:cNvSpPr>
            <p:nvPr/>
          </p:nvSpPr>
          <p:spPr bwMode="auto">
            <a:xfrm rot="-3600000">
              <a:off x="762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7" name="Rectangle 11"/>
            <p:cNvSpPr>
              <a:spLocks noChangeArrowheads="1"/>
            </p:cNvSpPr>
            <p:nvPr/>
          </p:nvSpPr>
          <p:spPr bwMode="auto">
            <a:xfrm rot="3600000">
              <a:off x="1556" y="157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8" name="Rectangle 12"/>
            <p:cNvSpPr>
              <a:spLocks noChangeArrowheads="1"/>
            </p:cNvSpPr>
            <p:nvPr/>
          </p:nvSpPr>
          <p:spPr bwMode="auto">
            <a:xfrm rot="3600000">
              <a:off x="2327" y="201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39" name="Rectangle 13"/>
            <p:cNvSpPr>
              <a:spLocks noChangeArrowheads="1"/>
            </p:cNvSpPr>
            <p:nvPr/>
          </p:nvSpPr>
          <p:spPr bwMode="auto">
            <a:xfrm rot="3600000">
              <a:off x="1556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0" name="Rectangle 14"/>
            <p:cNvSpPr>
              <a:spLocks noChangeArrowheads="1"/>
            </p:cNvSpPr>
            <p:nvPr/>
          </p:nvSpPr>
          <p:spPr bwMode="auto">
            <a:xfrm rot="3600000">
              <a:off x="762" y="296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1" name="Rectangle 15"/>
            <p:cNvSpPr>
              <a:spLocks noChangeArrowheads="1"/>
            </p:cNvSpPr>
            <p:nvPr/>
          </p:nvSpPr>
          <p:spPr bwMode="auto">
            <a:xfrm rot="3600000">
              <a:off x="762" y="203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2" name="Rectangle 16"/>
            <p:cNvSpPr>
              <a:spLocks noChangeArrowheads="1"/>
            </p:cNvSpPr>
            <p:nvPr/>
          </p:nvSpPr>
          <p:spPr bwMode="auto">
            <a:xfrm>
              <a:off x="1162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3" name="Rectangle 17"/>
            <p:cNvSpPr>
              <a:spLocks noChangeArrowheads="1"/>
            </p:cNvSpPr>
            <p:nvPr/>
          </p:nvSpPr>
          <p:spPr bwMode="auto">
            <a:xfrm>
              <a:off x="1162" y="3193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4" name="Rectangle 18"/>
            <p:cNvSpPr>
              <a:spLocks noChangeArrowheads="1"/>
            </p:cNvSpPr>
            <p:nvPr/>
          </p:nvSpPr>
          <p:spPr bwMode="auto">
            <a:xfrm>
              <a:off x="1950" y="1814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5" name="Rectangle 19"/>
            <p:cNvSpPr>
              <a:spLocks noChangeArrowheads="1"/>
            </p:cNvSpPr>
            <p:nvPr/>
          </p:nvSpPr>
          <p:spPr bwMode="auto">
            <a:xfrm>
              <a:off x="1950" y="2733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6" name="Rectangle 20"/>
            <p:cNvSpPr>
              <a:spLocks noChangeArrowheads="1"/>
            </p:cNvSpPr>
            <p:nvPr/>
          </p:nvSpPr>
          <p:spPr bwMode="auto">
            <a:xfrm>
              <a:off x="1162" y="1354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7" name="Freeform 21"/>
            <p:cNvSpPr>
              <a:spLocks/>
            </p:cNvSpPr>
            <p:nvPr/>
          </p:nvSpPr>
          <p:spPr bwMode="auto">
            <a:xfrm>
              <a:off x="965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8" name="Freeform 22"/>
            <p:cNvSpPr>
              <a:spLocks/>
            </p:cNvSpPr>
            <p:nvPr/>
          </p:nvSpPr>
          <p:spPr bwMode="auto">
            <a:xfrm>
              <a:off x="1490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9" name="Freeform 23"/>
            <p:cNvSpPr>
              <a:spLocks/>
            </p:cNvSpPr>
            <p:nvPr/>
          </p:nvSpPr>
          <p:spPr bwMode="auto">
            <a:xfrm>
              <a:off x="1753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0" name="Freeform 24"/>
            <p:cNvSpPr>
              <a:spLocks/>
            </p:cNvSpPr>
            <p:nvPr/>
          </p:nvSpPr>
          <p:spPr bwMode="auto">
            <a:xfrm>
              <a:off x="702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965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1490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1753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702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5" name="Freeform 29"/>
            <p:cNvSpPr>
              <a:spLocks/>
            </p:cNvSpPr>
            <p:nvPr/>
          </p:nvSpPr>
          <p:spPr bwMode="auto">
            <a:xfrm>
              <a:off x="965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6" name="Freeform 30"/>
            <p:cNvSpPr>
              <a:spLocks/>
            </p:cNvSpPr>
            <p:nvPr/>
          </p:nvSpPr>
          <p:spPr bwMode="auto">
            <a:xfrm>
              <a:off x="2279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3 h 394"/>
                <a:gd name="T6" fmla="*/ 361 w 394"/>
                <a:gd name="T7" fmla="*/ 306 h 394"/>
                <a:gd name="T8" fmla="*/ 335 w 394"/>
                <a:gd name="T9" fmla="*/ 335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2 w 394"/>
                <a:gd name="T41" fmla="*/ 87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4 h 394"/>
                <a:gd name="T48" fmla="*/ 156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5" y="335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5" y="323"/>
                  </a:lnTo>
                  <a:lnTo>
                    <a:pt x="32" y="306"/>
                  </a:lnTo>
                  <a:lnTo>
                    <a:pt x="23" y="290"/>
                  </a:lnTo>
                  <a:lnTo>
                    <a:pt x="14" y="273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8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2" y="87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7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8" y="9"/>
                  </a:lnTo>
                  <a:lnTo>
                    <a:pt x="156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3" y="14"/>
                  </a:lnTo>
                  <a:lnTo>
                    <a:pt x="290" y="23"/>
                  </a:lnTo>
                  <a:lnTo>
                    <a:pt x="306" y="33"/>
                  </a:lnTo>
                  <a:lnTo>
                    <a:pt x="323" y="45"/>
                  </a:lnTo>
                  <a:lnTo>
                    <a:pt x="335" y="58"/>
                  </a:lnTo>
                  <a:lnTo>
                    <a:pt x="348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7" name="Freeform 31"/>
            <p:cNvSpPr>
              <a:spLocks/>
            </p:cNvSpPr>
            <p:nvPr/>
          </p:nvSpPr>
          <p:spPr bwMode="auto">
            <a:xfrm>
              <a:off x="2279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grpSp>
          <p:nvGrpSpPr>
            <p:cNvPr id="158" name="Group 32"/>
            <p:cNvGrpSpPr>
              <a:grpSpLocks/>
            </p:cNvGrpSpPr>
            <p:nvPr/>
          </p:nvGrpSpPr>
          <p:grpSpPr bwMode="auto">
            <a:xfrm>
              <a:off x="2541" y="2052"/>
              <a:ext cx="1108" cy="588"/>
              <a:chOff x="2541" y="2052"/>
              <a:chExt cx="1108" cy="588"/>
            </a:xfrm>
          </p:grpSpPr>
          <p:sp>
            <p:nvSpPr>
              <p:cNvPr id="164" name="Rectangle 33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65" name="Freeform 34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66" name="Group 35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167" name="Freeform 36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5BAC8">
                        <a:shade val="30000"/>
                        <a:satMod val="115000"/>
                      </a:srgbClr>
                    </a:gs>
                    <a:gs pos="50000">
                      <a:srgbClr val="05BAC8">
                        <a:shade val="67500"/>
                        <a:satMod val="115000"/>
                      </a:srgbClr>
                    </a:gs>
                    <a:gs pos="100000">
                      <a:srgbClr val="05BAC8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굴림" charset="-127"/>
                    <a:ea typeface="굴림" charset="-127"/>
                  </a:endParaRPr>
                </a:p>
              </p:txBody>
            </p:sp>
            <p:grpSp>
              <p:nvGrpSpPr>
                <p:cNvPr id="168" name="Group 37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169" name="Freeform 3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ysClr val="window" lastClr="FFFFFF">
                          <a:alpha val="75000"/>
                        </a:sysClr>
                      </a:gs>
                      <a:gs pos="100000">
                        <a:sysClr val="window" lastClr="FFFFFF">
                          <a:gamma/>
                          <a:tint val="0"/>
                          <a:invGamma/>
                          <a:alpha val="0"/>
                        </a:sys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170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ysClr val="window" lastClr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굴림" charset="-127"/>
                      <a:ea typeface="굴림" charset="-127"/>
                    </a:endParaRPr>
                  </a:p>
                </p:txBody>
              </p:sp>
            </p:grpSp>
          </p:grpSp>
        </p:grpSp>
        <p:grpSp>
          <p:nvGrpSpPr>
            <p:cNvPr id="159" name="Group 40"/>
            <p:cNvGrpSpPr>
              <a:grpSpLocks/>
            </p:cNvGrpSpPr>
            <p:nvPr/>
          </p:nvGrpSpPr>
          <p:grpSpPr bwMode="auto">
            <a:xfrm>
              <a:off x="1447" y="2106"/>
              <a:ext cx="480" cy="480"/>
              <a:chOff x="1581" y="2149"/>
              <a:chExt cx="394" cy="395"/>
            </a:xfrm>
          </p:grpSpPr>
          <p:sp>
            <p:nvSpPr>
              <p:cNvPr id="160" name="Freeform 41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prstGeom prst="ellipse">
                <a:avLst/>
              </a:pr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161" name="Group 42"/>
              <p:cNvGrpSpPr>
                <a:grpSpLocks/>
              </p:cNvGrpSpPr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</p:grpSpPr>
            <p:sp>
              <p:nvSpPr>
                <p:cNvPr id="162" name="Freeform 43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ysClr val="window" lastClr="FFFFFF">
                        <a:alpha val="75000"/>
                      </a:sysClr>
                    </a:gs>
                    <a:gs pos="100000">
                      <a:sysClr val="window" lastClr="FFFFFF">
                        <a:gamma/>
                        <a:tint val="0"/>
                        <a:invGamma/>
                        <a:alpha val="0"/>
                      </a:sys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163" name="Oval 4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굴림" charset="-127"/>
                    <a:ea typeface="굴림" charset="-127"/>
                  </a:endParaRPr>
                </a:p>
              </p:txBody>
            </p:sp>
          </p:grpSp>
        </p:grpSp>
      </p:grpSp>
      <p:sp>
        <p:nvSpPr>
          <p:cNvPr id="2" name="矩形 1"/>
          <p:cNvSpPr/>
          <p:nvPr/>
        </p:nvSpPr>
        <p:spPr>
          <a:xfrm>
            <a:off x="4858911" y="743480"/>
            <a:ext cx="387206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大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学校园文化是教师、学生和管理者共同传承和创造的精神成果的总和。是全面实施素质教育的有效载体，是一所大学赖以生存和发展的重要根基，是大学个性特征的重要标志，是大学的精神和灵魂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加强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我院校园文化建设对于推进教育教学改革发展、加强和改进大学生思想政治教育、全面提高大学生综合素质等，具有十分重要的现实意义。</a:t>
            </a:r>
          </a:p>
        </p:txBody>
      </p:sp>
      <p:sp>
        <p:nvSpPr>
          <p:cNvPr id="4" name="半闭框 3"/>
          <p:cNvSpPr/>
          <p:nvPr/>
        </p:nvSpPr>
        <p:spPr>
          <a:xfrm>
            <a:off x="4740725" y="650648"/>
            <a:ext cx="602343" cy="648000"/>
          </a:xfrm>
          <a:prstGeom prst="halfFrame">
            <a:avLst>
              <a:gd name="adj1" fmla="val 9613"/>
              <a:gd name="adj2" fmla="val 12775"/>
            </a:avLst>
          </a:prstGeom>
          <a:solidFill>
            <a:srgbClr val="DA2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半闭框 47"/>
          <p:cNvSpPr/>
          <p:nvPr/>
        </p:nvSpPr>
        <p:spPr>
          <a:xfrm rot="10800000">
            <a:off x="8269705" y="3895908"/>
            <a:ext cx="602343" cy="648000"/>
          </a:xfrm>
          <a:prstGeom prst="halfFrame">
            <a:avLst>
              <a:gd name="adj1" fmla="val 9613"/>
              <a:gd name="adj2" fmla="val 12775"/>
            </a:avLst>
          </a:prstGeom>
          <a:solidFill>
            <a:srgbClr val="DA2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8943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14432" objId="2"/>
      </p14:showEvtLst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建  议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88557" y="1183680"/>
            <a:ext cx="7128261" cy="2720241"/>
            <a:chOff x="515031" y="510042"/>
            <a:chExt cx="10915650" cy="5311638"/>
          </a:xfrm>
        </p:grpSpPr>
        <p:sp>
          <p:nvSpPr>
            <p:cNvPr id="93" name="矩形 92"/>
            <p:cNvSpPr/>
            <p:nvPr/>
          </p:nvSpPr>
          <p:spPr>
            <a:xfrm>
              <a:off x="1724489" y="1136236"/>
              <a:ext cx="9363755" cy="774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学院重视、部门重视、教职员工重视、学生重视</a:t>
              </a:r>
              <a:endPara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1200831" y="841830"/>
              <a:ext cx="10229850" cy="1567542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矩形 29"/>
            <p:cNvSpPr>
              <a:spLocks noChangeArrowheads="1"/>
            </p:cNvSpPr>
            <p:nvPr/>
          </p:nvSpPr>
          <p:spPr bwMode="auto">
            <a:xfrm rot="20430983">
              <a:off x="515031" y="510042"/>
              <a:ext cx="1958975" cy="571500"/>
            </a:xfrm>
            <a:prstGeom prst="rect">
              <a:avLst/>
            </a:prstGeom>
            <a:solidFill>
              <a:srgbClr val="ED8600"/>
            </a:solidFill>
            <a:ln>
              <a:solidFill>
                <a:schemeClr val="bg1"/>
              </a:solidFill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+mn-ea"/>
                  <a:ea typeface="+mn-ea"/>
                  <a:cs typeface="Microsoft Sans Serif" panose="020B0604020202020204" pitchFamily="34" charset="0"/>
                </a:rPr>
                <a:t>重视</a:t>
              </a:r>
            </a:p>
          </p:txBody>
        </p:sp>
        <p:sp>
          <p:nvSpPr>
            <p:cNvPr id="96" name="矩形 95"/>
            <p:cNvSpPr/>
            <p:nvPr/>
          </p:nvSpPr>
          <p:spPr>
            <a:xfrm>
              <a:off x="1724489" y="3814465"/>
              <a:ext cx="9507313" cy="1423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统一步调，共同参与，共同努力，共同</a:t>
              </a:r>
              <a:r>
                <a:rPr lang="zh-CN" altLang="en-US" sz="1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建设，</a:t>
              </a:r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在各自工作岗位上形成小特色并汇成大特色</a:t>
              </a:r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1200831" y="3405867"/>
              <a:ext cx="10229850" cy="2415813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8" name="矩形 97"/>
            <p:cNvSpPr>
              <a:spLocks noChangeArrowheads="1"/>
            </p:cNvSpPr>
            <p:nvPr/>
          </p:nvSpPr>
          <p:spPr bwMode="auto">
            <a:xfrm rot="20430983">
              <a:off x="515031" y="3074081"/>
              <a:ext cx="1958975" cy="5715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  <a:cs typeface="Microsoft Sans Serif" panose="020B0604020202020204" pitchFamily="34" charset="0"/>
                </a:rPr>
                <a:t>同步</a:t>
              </a:r>
              <a:endParaRPr lang="zh-CN" altLang="en-US" sz="2000" b="1" dirty="0">
                <a:solidFill>
                  <a:schemeClr val="bg1"/>
                </a:solidFill>
                <a:latin typeface="+mj-ea"/>
                <a:ea typeface="+mj-ea"/>
                <a:cs typeface="Microsoft Sans Serif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0854770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447" objId="2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0" y="0"/>
            <a:ext cx="9144000" cy="5143501"/>
          </a:xfrm>
          <a:custGeom>
            <a:avLst/>
            <a:gdLst>
              <a:gd name="connsiteX0" fmla="*/ 0 w 12192000"/>
              <a:gd name="connsiteY0" fmla="*/ 0 h 5943600"/>
              <a:gd name="connsiteX1" fmla="*/ 12192000 w 12192000"/>
              <a:gd name="connsiteY1" fmla="*/ 0 h 5943600"/>
              <a:gd name="connsiteX2" fmla="*/ 12192000 w 12192000"/>
              <a:gd name="connsiteY2" fmla="*/ 5943600 h 5943600"/>
              <a:gd name="connsiteX3" fmla="*/ 0 w 12192000"/>
              <a:gd name="connsiteY3" fmla="*/ 5943600 h 5943600"/>
              <a:gd name="connsiteX4" fmla="*/ 0 w 12192000"/>
              <a:gd name="connsiteY4" fmla="*/ 0 h 5943600"/>
              <a:gd name="connsiteX0" fmla="*/ 0 w 12192000"/>
              <a:gd name="connsiteY0" fmla="*/ 0 h 5943600"/>
              <a:gd name="connsiteX1" fmla="*/ 10000343 w 12192000"/>
              <a:gd name="connsiteY1" fmla="*/ 1233714 h 5943600"/>
              <a:gd name="connsiteX2" fmla="*/ 12192000 w 12192000"/>
              <a:gd name="connsiteY2" fmla="*/ 5943600 h 5943600"/>
              <a:gd name="connsiteX3" fmla="*/ 0 w 12192000"/>
              <a:gd name="connsiteY3" fmla="*/ 5943600 h 5943600"/>
              <a:gd name="connsiteX4" fmla="*/ 0 w 12192000"/>
              <a:gd name="connsiteY4" fmla="*/ 0 h 5943600"/>
              <a:gd name="connsiteX0" fmla="*/ 0 w 12192000"/>
              <a:gd name="connsiteY0" fmla="*/ 0 h 5943600"/>
              <a:gd name="connsiteX1" fmla="*/ 10537372 w 12192000"/>
              <a:gd name="connsiteY1" fmla="*/ 1623664 h 5943600"/>
              <a:gd name="connsiteX2" fmla="*/ 12192000 w 12192000"/>
              <a:gd name="connsiteY2" fmla="*/ 5943600 h 5943600"/>
              <a:gd name="connsiteX3" fmla="*/ 0 w 12192000"/>
              <a:gd name="connsiteY3" fmla="*/ 5943600 h 5943600"/>
              <a:gd name="connsiteX4" fmla="*/ 0 w 12192000"/>
              <a:gd name="connsiteY4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943600">
                <a:moveTo>
                  <a:pt x="0" y="0"/>
                </a:moveTo>
                <a:lnTo>
                  <a:pt x="10537372" y="1623664"/>
                </a:lnTo>
                <a:lnTo>
                  <a:pt x="12192000" y="5943600"/>
                </a:lnTo>
                <a:lnTo>
                  <a:pt x="0" y="5943600"/>
                </a:lnTo>
                <a:lnTo>
                  <a:pt x="0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7037887" y="1400175"/>
            <a:ext cx="2111828" cy="3743326"/>
          </a:xfrm>
          <a:prstGeom prst="triangle">
            <a:avLst>
              <a:gd name="adj" fmla="val 41044"/>
            </a:avLst>
          </a:prstGeom>
          <a:solidFill>
            <a:srgbClr val="E2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6" name="矩形 6"/>
          <p:cNvSpPr/>
          <p:nvPr/>
        </p:nvSpPr>
        <p:spPr>
          <a:xfrm>
            <a:off x="7851337" y="1"/>
            <a:ext cx="1292663" cy="664028"/>
          </a:xfrm>
          <a:custGeom>
            <a:avLst/>
            <a:gdLst>
              <a:gd name="connsiteX0" fmla="*/ 0 w 1723550"/>
              <a:gd name="connsiteY0" fmla="*/ 0 h 885371"/>
              <a:gd name="connsiteX1" fmla="*/ 1723550 w 1723550"/>
              <a:gd name="connsiteY1" fmla="*/ 0 h 885371"/>
              <a:gd name="connsiteX2" fmla="*/ 1723550 w 1723550"/>
              <a:gd name="connsiteY2" fmla="*/ 885371 h 885371"/>
              <a:gd name="connsiteX3" fmla="*/ 0 w 1723550"/>
              <a:gd name="connsiteY3" fmla="*/ 885371 h 885371"/>
              <a:gd name="connsiteX4" fmla="*/ 0 w 1723550"/>
              <a:gd name="connsiteY4" fmla="*/ 0 h 885371"/>
              <a:gd name="connsiteX0" fmla="*/ 0 w 1723550"/>
              <a:gd name="connsiteY0" fmla="*/ 0 h 885371"/>
              <a:gd name="connsiteX1" fmla="*/ 1723550 w 1723550"/>
              <a:gd name="connsiteY1" fmla="*/ 0 h 885371"/>
              <a:gd name="connsiteX2" fmla="*/ 1723550 w 1723550"/>
              <a:gd name="connsiteY2" fmla="*/ 885371 h 885371"/>
              <a:gd name="connsiteX3" fmla="*/ 1451428 w 1723550"/>
              <a:gd name="connsiteY3" fmla="*/ 275771 h 885371"/>
              <a:gd name="connsiteX4" fmla="*/ 0 w 1723550"/>
              <a:gd name="connsiteY4" fmla="*/ 0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3550" h="885371">
                <a:moveTo>
                  <a:pt x="0" y="0"/>
                </a:moveTo>
                <a:lnTo>
                  <a:pt x="1723550" y="0"/>
                </a:lnTo>
                <a:lnTo>
                  <a:pt x="1723550" y="885371"/>
                </a:lnTo>
                <a:lnTo>
                  <a:pt x="1451428" y="275771"/>
                </a:lnTo>
                <a:lnTo>
                  <a:pt x="0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2419" y="1556087"/>
            <a:ext cx="332014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zh-CN" sz="6000" dirty="0" smtClean="0">
                <a:ln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6000" dirty="0">
              <a:ln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2919" y="2571750"/>
            <a:ext cx="5964968" cy="67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rgbClr val="F5F5F5"/>
                </a:solidFill>
                <a:latin typeface="微软雅黑"/>
              </a:rPr>
              <a:t>祝大家新年快乐，谢谢。</a:t>
            </a:r>
            <a:endParaRPr lang="zh-CN" altLang="en-US" sz="4000" b="1" dirty="0">
              <a:solidFill>
                <a:srgbClr val="F5F5F5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99173434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pauseEvt time="9902" objId="2"/>
        <p14:stopEvt time="10591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1384243" y="2097909"/>
            <a:ext cx="4248471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绪   论</a:t>
            </a:r>
            <a:endParaRPr 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002590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293" objId="2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4700172" y="3493723"/>
            <a:ext cx="4443827" cy="69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益职院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[2015]58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号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益阳职业</a:t>
            </a:r>
            <a:r>
              <a:rPr lang="zh-CN" altLang="en-US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技术学院</a:t>
            </a:r>
            <a:r>
              <a:rPr lang="en-US" altLang="zh-CN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2015</a:t>
            </a:r>
            <a:r>
              <a:rPr lang="zh-CN" altLang="en-US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年度院级课题立项通知</a:t>
            </a:r>
            <a:r>
              <a:rPr lang="en-US" altLang="zh-CN" sz="1600" kern="0" spc="-1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endParaRPr kumimoji="0" lang="en-US" altLang="zh-CN" sz="1600" b="0" i="0" u="none" strike="noStrike" kern="0" cap="none" spc="-100" normalizeH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5234913" y="2979633"/>
            <a:ext cx="1129786" cy="35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立项文件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04699" y="3425532"/>
            <a:ext cx="449850" cy="303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65837" y="3425532"/>
            <a:ext cx="1296000" cy="30375"/>
          </a:xfrm>
          <a:prstGeom prst="rect">
            <a:avLst/>
          </a:prstGeom>
          <a:solidFill>
            <a:srgbClr val="3333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10779" r="9828"/>
          <a:stretch/>
        </p:blipFill>
        <p:spPr>
          <a:xfrm>
            <a:off x="1732356" y="609249"/>
            <a:ext cx="2633395" cy="3826368"/>
          </a:xfrm>
          <a:prstGeom prst="rect">
            <a:avLst/>
          </a:prstGeom>
          <a:blipFill>
            <a:blip r:embed="rId3"/>
            <a:srcRect/>
            <a:stretch>
              <a:fillRect l="-15532" r="-15532"/>
            </a:stretch>
          </a:blipFill>
          <a:ln w="12700" cap="flat" cmpd="sng" algn="ctr">
            <a:solidFill>
              <a:srgbClr val="152F47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4709698" y="1400898"/>
            <a:ext cx="2593512" cy="34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院校园文化建设研究</a:t>
            </a: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5146418" y="899119"/>
            <a:ext cx="1129786" cy="35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课题名称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04699" y="1332707"/>
            <a:ext cx="449850" cy="30375"/>
          </a:xfrm>
          <a:prstGeom prst="rect">
            <a:avLst/>
          </a:prstGeom>
          <a:solidFill>
            <a:srgbClr val="F1412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065837" y="1332707"/>
            <a:ext cx="1296000" cy="30375"/>
          </a:xfrm>
          <a:prstGeom prst="rect">
            <a:avLst/>
          </a:prstGeom>
          <a:solidFill>
            <a:srgbClr val="3333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704566" y="2859979"/>
            <a:ext cx="360000" cy="468000"/>
            <a:chOff x="8455232" y="2080699"/>
            <a:chExt cx="468823" cy="626057"/>
          </a:xfrm>
          <a:solidFill>
            <a:srgbClr val="DC9F0C"/>
          </a:solidFill>
        </p:grpSpPr>
        <p:sp>
          <p:nvSpPr>
            <p:cNvPr id="12" name="Freeform 1688"/>
            <p:cNvSpPr>
              <a:spLocks noEditPoints="1"/>
            </p:cNvSpPr>
            <p:nvPr/>
          </p:nvSpPr>
          <p:spPr bwMode="auto">
            <a:xfrm>
              <a:off x="8455232" y="2080699"/>
              <a:ext cx="468823" cy="626057"/>
            </a:xfrm>
            <a:custGeom>
              <a:avLst/>
              <a:gdLst>
                <a:gd name="T0" fmla="*/ 75 w 75"/>
                <a:gd name="T1" fmla="*/ 31 h 100"/>
                <a:gd name="T2" fmla="*/ 72 w 75"/>
                <a:gd name="T3" fmla="*/ 25 h 100"/>
                <a:gd name="T4" fmla="*/ 50 w 75"/>
                <a:gd name="T5" fmla="*/ 4 h 100"/>
                <a:gd name="T6" fmla="*/ 44 w 75"/>
                <a:gd name="T7" fmla="*/ 1 h 100"/>
                <a:gd name="T8" fmla="*/ 44 w 75"/>
                <a:gd name="T9" fmla="*/ 1 h 100"/>
                <a:gd name="T10" fmla="*/ 44 w 75"/>
                <a:gd name="T11" fmla="*/ 0 h 100"/>
                <a:gd name="T12" fmla="*/ 12 w 75"/>
                <a:gd name="T13" fmla="*/ 0 h 100"/>
                <a:gd name="T14" fmla="*/ 0 w 75"/>
                <a:gd name="T15" fmla="*/ 12 h 100"/>
                <a:gd name="T16" fmla="*/ 0 w 75"/>
                <a:gd name="T17" fmla="*/ 89 h 100"/>
                <a:gd name="T18" fmla="*/ 12 w 75"/>
                <a:gd name="T19" fmla="*/ 100 h 100"/>
                <a:gd name="T20" fmla="*/ 64 w 75"/>
                <a:gd name="T21" fmla="*/ 100 h 100"/>
                <a:gd name="T22" fmla="*/ 75 w 75"/>
                <a:gd name="T23" fmla="*/ 89 h 100"/>
                <a:gd name="T24" fmla="*/ 75 w 75"/>
                <a:gd name="T25" fmla="*/ 31 h 100"/>
                <a:gd name="T26" fmla="*/ 47 w 75"/>
                <a:gd name="T27" fmla="*/ 11 h 100"/>
                <a:gd name="T28" fmla="*/ 64 w 75"/>
                <a:gd name="T29" fmla="*/ 28 h 100"/>
                <a:gd name="T30" fmla="*/ 51 w 75"/>
                <a:gd name="T31" fmla="*/ 28 h 100"/>
                <a:gd name="T32" fmla="*/ 47 w 75"/>
                <a:gd name="T33" fmla="*/ 24 h 100"/>
                <a:gd name="T34" fmla="*/ 47 w 75"/>
                <a:gd name="T35" fmla="*/ 11 h 100"/>
                <a:gd name="T36" fmla="*/ 67 w 75"/>
                <a:gd name="T37" fmla="*/ 89 h 100"/>
                <a:gd name="T38" fmla="*/ 64 w 75"/>
                <a:gd name="T39" fmla="*/ 93 h 100"/>
                <a:gd name="T40" fmla="*/ 12 w 75"/>
                <a:gd name="T41" fmla="*/ 93 h 100"/>
                <a:gd name="T42" fmla="*/ 8 w 75"/>
                <a:gd name="T43" fmla="*/ 89 h 100"/>
                <a:gd name="T44" fmla="*/ 8 w 75"/>
                <a:gd name="T45" fmla="*/ 12 h 100"/>
                <a:gd name="T46" fmla="*/ 12 w 75"/>
                <a:gd name="T47" fmla="*/ 8 h 100"/>
                <a:gd name="T48" fmla="*/ 40 w 75"/>
                <a:gd name="T49" fmla="*/ 8 h 100"/>
                <a:gd name="T50" fmla="*/ 40 w 75"/>
                <a:gd name="T51" fmla="*/ 24 h 100"/>
                <a:gd name="T52" fmla="*/ 51 w 75"/>
                <a:gd name="T53" fmla="*/ 36 h 100"/>
                <a:gd name="T54" fmla="*/ 67 w 75"/>
                <a:gd name="T55" fmla="*/ 36 h 100"/>
                <a:gd name="T56" fmla="*/ 67 w 75"/>
                <a:gd name="T57" fmla="*/ 8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5" h="100">
                  <a:moveTo>
                    <a:pt x="75" y="31"/>
                  </a:moveTo>
                  <a:cubicBezTo>
                    <a:pt x="75" y="29"/>
                    <a:pt x="73" y="27"/>
                    <a:pt x="72" y="2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2"/>
                    <a:pt x="46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5"/>
                    <a:pt x="6" y="100"/>
                    <a:pt x="12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70" y="100"/>
                    <a:pt x="75" y="95"/>
                    <a:pt x="75" y="89"/>
                  </a:cubicBezTo>
                  <a:cubicBezTo>
                    <a:pt x="75" y="31"/>
                    <a:pt x="75" y="31"/>
                    <a:pt x="75" y="31"/>
                  </a:cubicBezTo>
                  <a:close/>
                  <a:moveTo>
                    <a:pt x="47" y="11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49" y="28"/>
                    <a:pt x="47" y="26"/>
                    <a:pt x="47" y="24"/>
                  </a:cubicBezTo>
                  <a:lnTo>
                    <a:pt x="47" y="11"/>
                  </a:lnTo>
                  <a:close/>
                  <a:moveTo>
                    <a:pt x="67" y="89"/>
                  </a:moveTo>
                  <a:cubicBezTo>
                    <a:pt x="67" y="91"/>
                    <a:pt x="66" y="93"/>
                    <a:pt x="64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0" y="93"/>
                    <a:pt x="8" y="91"/>
                    <a:pt x="8" y="8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30"/>
                    <a:pt x="45" y="36"/>
                    <a:pt x="51" y="36"/>
                  </a:cubicBezTo>
                  <a:cubicBezTo>
                    <a:pt x="67" y="36"/>
                    <a:pt x="67" y="36"/>
                    <a:pt x="67" y="36"/>
                  </a:cubicBezTo>
                  <a:lnTo>
                    <a:pt x="67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689"/>
            <p:cNvSpPr>
              <a:spLocks/>
            </p:cNvSpPr>
            <p:nvPr/>
          </p:nvSpPr>
          <p:spPr bwMode="auto">
            <a:xfrm>
              <a:off x="8538418" y="2525727"/>
              <a:ext cx="294903" cy="45257"/>
            </a:xfrm>
            <a:custGeom>
              <a:avLst/>
              <a:gdLst>
                <a:gd name="T0" fmla="*/ 43 w 47"/>
                <a:gd name="T1" fmla="*/ 0 h 7"/>
                <a:gd name="T2" fmla="*/ 11 w 47"/>
                <a:gd name="T3" fmla="*/ 0 h 7"/>
                <a:gd name="T4" fmla="*/ 11 w 47"/>
                <a:gd name="T5" fmla="*/ 0 h 7"/>
                <a:gd name="T6" fmla="*/ 4 w 47"/>
                <a:gd name="T7" fmla="*/ 0 h 7"/>
                <a:gd name="T8" fmla="*/ 0 w 47"/>
                <a:gd name="T9" fmla="*/ 3 h 7"/>
                <a:gd name="T10" fmla="*/ 4 w 47"/>
                <a:gd name="T11" fmla="*/ 7 h 7"/>
                <a:gd name="T12" fmla="*/ 6 w 47"/>
                <a:gd name="T13" fmla="*/ 7 h 7"/>
                <a:gd name="T14" fmla="*/ 33 w 47"/>
                <a:gd name="T15" fmla="*/ 7 h 7"/>
                <a:gd name="T16" fmla="*/ 43 w 47"/>
                <a:gd name="T17" fmla="*/ 7 h 7"/>
                <a:gd name="T18" fmla="*/ 47 w 47"/>
                <a:gd name="T19" fmla="*/ 3 h 7"/>
                <a:gd name="T20" fmla="*/ 43 w 4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5" y="7"/>
                    <a:pt x="47" y="5"/>
                    <a:pt x="47" y="3"/>
                  </a:cubicBezTo>
                  <a:cubicBezTo>
                    <a:pt x="47" y="1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90"/>
            <p:cNvSpPr>
              <a:spLocks/>
            </p:cNvSpPr>
            <p:nvPr/>
          </p:nvSpPr>
          <p:spPr bwMode="auto">
            <a:xfrm>
              <a:off x="8538418" y="2427668"/>
              <a:ext cx="294903" cy="52802"/>
            </a:xfrm>
            <a:custGeom>
              <a:avLst/>
              <a:gdLst>
                <a:gd name="T0" fmla="*/ 43 w 47"/>
                <a:gd name="T1" fmla="*/ 0 h 8"/>
                <a:gd name="T2" fmla="*/ 41 w 47"/>
                <a:gd name="T3" fmla="*/ 0 h 8"/>
                <a:gd name="T4" fmla="*/ 34 w 47"/>
                <a:gd name="T5" fmla="*/ 0 h 8"/>
                <a:gd name="T6" fmla="*/ 4 w 47"/>
                <a:gd name="T7" fmla="*/ 0 h 8"/>
                <a:gd name="T8" fmla="*/ 0 w 47"/>
                <a:gd name="T9" fmla="*/ 4 h 8"/>
                <a:gd name="T10" fmla="*/ 4 w 47"/>
                <a:gd name="T11" fmla="*/ 8 h 8"/>
                <a:gd name="T12" fmla="*/ 36 w 47"/>
                <a:gd name="T13" fmla="*/ 8 h 8"/>
                <a:gd name="T14" fmla="*/ 43 w 47"/>
                <a:gd name="T15" fmla="*/ 8 h 8"/>
                <a:gd name="T16" fmla="*/ 47 w 47"/>
                <a:gd name="T17" fmla="*/ 4 h 8"/>
                <a:gd name="T18" fmla="*/ 43 w 47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5" y="8"/>
                    <a:pt x="47" y="6"/>
                    <a:pt x="47" y="4"/>
                  </a:cubicBezTo>
                  <a:cubicBezTo>
                    <a:pt x="47" y="2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691"/>
            <p:cNvSpPr>
              <a:spLocks/>
            </p:cNvSpPr>
            <p:nvPr/>
          </p:nvSpPr>
          <p:spPr bwMode="auto">
            <a:xfrm>
              <a:off x="8538418" y="2337154"/>
              <a:ext cx="241973" cy="45257"/>
            </a:xfrm>
            <a:custGeom>
              <a:avLst/>
              <a:gdLst>
                <a:gd name="T0" fmla="*/ 35 w 38"/>
                <a:gd name="T1" fmla="*/ 0 h 8"/>
                <a:gd name="T2" fmla="*/ 33 w 38"/>
                <a:gd name="T3" fmla="*/ 0 h 8"/>
                <a:gd name="T4" fmla="*/ 27 w 38"/>
                <a:gd name="T5" fmla="*/ 0 h 8"/>
                <a:gd name="T6" fmla="*/ 3 w 38"/>
                <a:gd name="T7" fmla="*/ 0 h 8"/>
                <a:gd name="T8" fmla="*/ 0 w 38"/>
                <a:gd name="T9" fmla="*/ 4 h 8"/>
                <a:gd name="T10" fmla="*/ 3 w 38"/>
                <a:gd name="T11" fmla="*/ 8 h 8"/>
                <a:gd name="T12" fmla="*/ 29 w 38"/>
                <a:gd name="T13" fmla="*/ 8 h 8"/>
                <a:gd name="T14" fmla="*/ 35 w 38"/>
                <a:gd name="T15" fmla="*/ 8 h 8"/>
                <a:gd name="T16" fmla="*/ 38 w 38"/>
                <a:gd name="T17" fmla="*/ 4 h 8"/>
                <a:gd name="T18" fmla="*/ 35 w 3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8">
                  <a:moveTo>
                    <a:pt x="3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3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8" y="6"/>
                    <a:pt x="38" y="4"/>
                  </a:cubicBezTo>
                  <a:cubicBezTo>
                    <a:pt x="38" y="2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89119" y="745117"/>
            <a:ext cx="432000" cy="468000"/>
            <a:chOff x="4679800" y="1088012"/>
            <a:chExt cx="321458" cy="281278"/>
          </a:xfrm>
        </p:grpSpPr>
        <p:sp>
          <p:nvSpPr>
            <p:cNvPr id="26" name="Freeform 299"/>
            <p:cNvSpPr>
              <a:spLocks/>
            </p:cNvSpPr>
            <p:nvPr/>
          </p:nvSpPr>
          <p:spPr bwMode="auto">
            <a:xfrm>
              <a:off x="4679800" y="1142546"/>
              <a:ext cx="229613" cy="226744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0"/>
            <p:cNvSpPr>
              <a:spLocks noEditPoints="1"/>
            </p:cNvSpPr>
            <p:nvPr/>
          </p:nvSpPr>
          <p:spPr bwMode="auto">
            <a:xfrm>
              <a:off x="4774514" y="1128194"/>
              <a:ext cx="183691" cy="183691"/>
            </a:xfrm>
            <a:custGeom>
              <a:avLst/>
              <a:gdLst>
                <a:gd name="T0" fmla="*/ 64 w 64"/>
                <a:gd name="T1" fmla="*/ 14 h 64"/>
                <a:gd name="T2" fmla="*/ 50 w 64"/>
                <a:gd name="T3" fmla="*/ 0 h 64"/>
                <a:gd name="T4" fmla="*/ 7 w 64"/>
                <a:gd name="T5" fmla="*/ 43 h 64"/>
                <a:gd name="T6" fmla="*/ 7 w 64"/>
                <a:gd name="T7" fmla="*/ 43 h 64"/>
                <a:gd name="T8" fmla="*/ 7 w 64"/>
                <a:gd name="T9" fmla="*/ 43 h 64"/>
                <a:gd name="T10" fmla="*/ 7 w 64"/>
                <a:gd name="T11" fmla="*/ 43 h 64"/>
                <a:gd name="T12" fmla="*/ 7 w 64"/>
                <a:gd name="T13" fmla="*/ 43 h 64"/>
                <a:gd name="T14" fmla="*/ 0 w 64"/>
                <a:gd name="T15" fmla="*/ 64 h 64"/>
                <a:gd name="T16" fmla="*/ 22 w 64"/>
                <a:gd name="T17" fmla="*/ 57 h 64"/>
                <a:gd name="T18" fmla="*/ 22 w 64"/>
                <a:gd name="T19" fmla="*/ 57 h 64"/>
                <a:gd name="T20" fmla="*/ 22 w 64"/>
                <a:gd name="T21" fmla="*/ 57 h 64"/>
                <a:gd name="T22" fmla="*/ 22 w 64"/>
                <a:gd name="T23" fmla="*/ 57 h 64"/>
                <a:gd name="T24" fmla="*/ 22 w 64"/>
                <a:gd name="T25" fmla="*/ 57 h 64"/>
                <a:gd name="T26" fmla="*/ 64 w 64"/>
                <a:gd name="T27" fmla="*/ 14 h 64"/>
                <a:gd name="T28" fmla="*/ 17 w 64"/>
                <a:gd name="T29" fmla="*/ 45 h 64"/>
                <a:gd name="T30" fmla="*/ 15 w 64"/>
                <a:gd name="T31" fmla="*/ 43 h 64"/>
                <a:gd name="T32" fmla="*/ 50 w 64"/>
                <a:gd name="T33" fmla="*/ 7 h 64"/>
                <a:gd name="T34" fmla="*/ 52 w 64"/>
                <a:gd name="T35" fmla="*/ 10 h 64"/>
                <a:gd name="T36" fmla="*/ 17 w 64"/>
                <a:gd name="T37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64">
                  <a:moveTo>
                    <a:pt x="64" y="14"/>
                  </a:moveTo>
                  <a:lnTo>
                    <a:pt x="50" y="0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0" y="64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64" y="14"/>
                  </a:lnTo>
                  <a:close/>
                  <a:moveTo>
                    <a:pt x="17" y="45"/>
                  </a:moveTo>
                  <a:lnTo>
                    <a:pt x="15" y="43"/>
                  </a:lnTo>
                  <a:lnTo>
                    <a:pt x="50" y="7"/>
                  </a:lnTo>
                  <a:lnTo>
                    <a:pt x="52" y="10"/>
                  </a:lnTo>
                  <a:lnTo>
                    <a:pt x="17" y="45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1"/>
            <p:cNvSpPr>
              <a:spLocks/>
            </p:cNvSpPr>
            <p:nvPr/>
          </p:nvSpPr>
          <p:spPr bwMode="auto">
            <a:xfrm>
              <a:off x="4932374" y="1088012"/>
              <a:ext cx="68884" cy="68884"/>
            </a:xfrm>
            <a:custGeom>
              <a:avLst/>
              <a:gdLst>
                <a:gd name="T0" fmla="*/ 0 w 24"/>
                <a:gd name="T1" fmla="*/ 9 h 24"/>
                <a:gd name="T2" fmla="*/ 14 w 24"/>
                <a:gd name="T3" fmla="*/ 24 h 24"/>
                <a:gd name="T4" fmla="*/ 24 w 24"/>
                <a:gd name="T5" fmla="*/ 14 h 24"/>
                <a:gd name="T6" fmla="*/ 9 w 24"/>
                <a:gd name="T7" fmla="*/ 0 h 24"/>
                <a:gd name="T8" fmla="*/ 0 w 24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9"/>
                  </a:moveTo>
                  <a:lnTo>
                    <a:pt x="14" y="24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4709698" y="1707152"/>
            <a:ext cx="4016583" cy="69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申报时用名</a:t>
            </a:r>
            <a:endParaRPr lang="en-US" altLang="zh-CN" sz="16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lvl="0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加强我院校园文化建设的探索与规划研究</a:t>
            </a: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246648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2975058" y="759768"/>
            <a:ext cx="1899228" cy="35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研究</a:t>
            </a:r>
            <a:r>
              <a:rPr lang="zh-CN" altLang="en-US" sz="2000" b="1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人员及分工</a:t>
            </a:r>
            <a:endParaRPr lang="zh-CN" altLang="en-US" sz="2000" b="1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49698" y="1146445"/>
            <a:ext cx="449850" cy="30375"/>
          </a:xfrm>
          <a:prstGeom prst="rect">
            <a:avLst/>
          </a:prstGeom>
          <a:solidFill>
            <a:srgbClr val="21AB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10836" y="1146445"/>
            <a:ext cx="2052000" cy="30375"/>
          </a:xfrm>
          <a:prstGeom prst="rect">
            <a:avLst/>
          </a:prstGeom>
          <a:solidFill>
            <a:srgbClr val="3333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2449698" y="1717854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蔡超强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2449698" y="2182652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杨长虹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2449698" y="2647450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蔡宁波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2449698" y="3112248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孙静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2449698" y="3577046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孟慧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2449698" y="4041846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马妮娜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449698" y="1253056"/>
            <a:ext cx="737011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蔡建宇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3383096" y="1250502"/>
            <a:ext cx="3185806" cy="37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组长：</a:t>
            </a:r>
            <a:r>
              <a: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指导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课题</a:t>
            </a:r>
            <a:r>
              <a: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3383096" y="1723048"/>
            <a:ext cx="3185806" cy="34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协助指导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3383096" y="2161877"/>
            <a:ext cx="3185806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负责人：主持课题的研究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3383096" y="2631869"/>
            <a:ext cx="3185806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成员：负责精神文化建设研究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3383096" y="3101861"/>
            <a:ext cx="3185806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成员：负责制度文化建设研究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3383096" y="3571853"/>
            <a:ext cx="3185806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成员：负责行为文化建设研究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3383096" y="4041846"/>
            <a:ext cx="3185806" cy="37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ct val="0"/>
              </a:spcBef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成员：负责物质文化建设研究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466325" y="750477"/>
            <a:ext cx="432000" cy="324000"/>
            <a:chOff x="9228093" y="1080709"/>
            <a:chExt cx="762214" cy="547063"/>
          </a:xfrm>
          <a:solidFill>
            <a:srgbClr val="21AB82"/>
          </a:solidFill>
        </p:grpSpPr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9554756" y="1362768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9512775" y="1475591"/>
              <a:ext cx="192849" cy="152181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9276633" y="1362768"/>
              <a:ext cx="10101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9228093" y="1475591"/>
              <a:ext cx="198097" cy="152181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35"/>
            <p:cNvSpPr>
              <a:spLocks noChangeArrowheads="1"/>
            </p:cNvSpPr>
            <p:nvPr/>
          </p:nvSpPr>
          <p:spPr bwMode="auto">
            <a:xfrm>
              <a:off x="9839438" y="1362768"/>
              <a:ext cx="102328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9790898" y="1475591"/>
              <a:ext cx="199409" cy="152181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37"/>
            <p:cNvSpPr>
              <a:spLocks noChangeArrowheads="1"/>
            </p:cNvSpPr>
            <p:nvPr/>
          </p:nvSpPr>
          <p:spPr bwMode="auto">
            <a:xfrm>
              <a:off x="9415695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9367154" y="1194844"/>
              <a:ext cx="199409" cy="150869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39"/>
            <p:cNvSpPr>
              <a:spLocks noChangeArrowheads="1"/>
            </p:cNvSpPr>
            <p:nvPr/>
          </p:nvSpPr>
          <p:spPr bwMode="auto">
            <a:xfrm>
              <a:off x="9695129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0"/>
            <p:cNvSpPr>
              <a:spLocks/>
            </p:cNvSpPr>
            <p:nvPr/>
          </p:nvSpPr>
          <p:spPr bwMode="auto">
            <a:xfrm>
              <a:off x="9651837" y="1194844"/>
              <a:ext cx="198097" cy="150869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0050282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58"/>
          <p:cNvSpPr>
            <a:spLocks noChangeArrowheads="1"/>
          </p:cNvSpPr>
          <p:nvPr/>
        </p:nvSpPr>
        <p:spPr bwMode="auto">
          <a:xfrm>
            <a:off x="857551" y="2139704"/>
            <a:ext cx="7530876" cy="1039240"/>
          </a:xfrm>
          <a:prstGeom prst="roundRect">
            <a:avLst>
              <a:gd name="adj" fmla="val 50000"/>
            </a:avLst>
          </a:prstGeom>
          <a:solidFill>
            <a:srgbClr val="314865"/>
          </a:solidFill>
          <a:ln w="349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50884" y="2209253"/>
            <a:ext cx="893128" cy="865406"/>
            <a:chOff x="950884" y="2209253"/>
            <a:chExt cx="893128" cy="865406"/>
          </a:xfrm>
        </p:grpSpPr>
        <p:sp>
          <p:nvSpPr>
            <p:cNvPr id="4" name="椭圆 259"/>
            <p:cNvSpPr>
              <a:spLocks noChangeArrowheads="1"/>
            </p:cNvSpPr>
            <p:nvPr/>
          </p:nvSpPr>
          <p:spPr bwMode="auto">
            <a:xfrm rot="16200000">
              <a:off x="978485" y="2262247"/>
              <a:ext cx="812259" cy="812566"/>
            </a:xfrm>
            <a:prstGeom prst="ellipse">
              <a:avLst/>
            </a:prstGeom>
            <a:solidFill>
              <a:schemeClr val="bg1"/>
            </a:solidFill>
            <a:ln w="254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" name="Text Box 39"/>
            <p:cNvSpPr>
              <a:spLocks noChangeArrowheads="1"/>
            </p:cNvSpPr>
            <p:nvPr/>
          </p:nvSpPr>
          <p:spPr bwMode="auto">
            <a:xfrm>
              <a:off x="950884" y="2209253"/>
              <a:ext cx="893128" cy="74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200" dirty="0" smtClean="0">
                  <a:solidFill>
                    <a:srgbClr val="314865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dirty="0">
                <a:solidFill>
                  <a:srgbClr val="314865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 Box 39"/>
          <p:cNvSpPr>
            <a:spLocks noChangeArrowheads="1"/>
          </p:cNvSpPr>
          <p:nvPr/>
        </p:nvSpPr>
        <p:spPr bwMode="auto">
          <a:xfrm>
            <a:off x="1384243" y="2097909"/>
            <a:ext cx="5319211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  <a:sym typeface="微软雅黑" pitchFamily="34" charset="-122"/>
              </a:rPr>
              <a:t>研究的背景与意义</a:t>
            </a:r>
          </a:p>
        </p:txBody>
      </p:sp>
    </p:spTree>
    <p:extLst>
      <p:ext uri="{BB962C8B-B14F-4D97-AF65-F5344CB8AC3E}">
        <p14:creationId xmlns:p14="http://schemas.microsoft.com/office/powerpoint/2010/main" val="4099366429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5293" objId="2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2809868" y="2582240"/>
            <a:ext cx="4362457" cy="988094"/>
          </a:xfrm>
          <a:prstGeom prst="roundRect">
            <a:avLst>
              <a:gd name="adj" fmla="val 6063"/>
            </a:avLst>
          </a:prstGeom>
          <a:noFill/>
          <a:ln>
            <a:solidFill>
              <a:srgbClr val="F1412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809868" y="1483280"/>
            <a:ext cx="4362457" cy="988094"/>
          </a:xfrm>
          <a:prstGeom prst="roundRect">
            <a:avLst>
              <a:gd name="adj" fmla="val 6063"/>
            </a:avLst>
          </a:prstGeom>
          <a:noFill/>
          <a:ln>
            <a:solidFill>
              <a:srgbClr val="F1412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latin typeface="+mj-ea"/>
                <a:ea typeface="+mj-ea"/>
              </a:rPr>
              <a:t>研究背景</a:t>
            </a:r>
            <a:endParaRPr lang="zh-CN" altLang="en-US" sz="2000" b="1" dirty="0">
              <a:solidFill>
                <a:srgbClr val="314865"/>
              </a:solidFill>
              <a:latin typeface="+mj-ea"/>
              <a:ea typeface="+mj-ea"/>
            </a:endParaRPr>
          </a:p>
        </p:txBody>
      </p:sp>
      <p:sp>
        <p:nvSpPr>
          <p:cNvPr id="58" name="Freeform 471"/>
          <p:cNvSpPr>
            <a:spLocks noEditPoints="1"/>
          </p:cNvSpPr>
          <p:nvPr/>
        </p:nvSpPr>
        <p:spPr bwMode="auto">
          <a:xfrm>
            <a:off x="3031295" y="773314"/>
            <a:ext cx="504000" cy="504000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05BAC8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 flipV="1">
            <a:off x="2809868" y="1298548"/>
            <a:ext cx="3123951" cy="2292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69" name="TextBox 501"/>
          <p:cNvSpPr txBox="1"/>
          <p:nvPr/>
        </p:nvSpPr>
        <p:spPr>
          <a:xfrm>
            <a:off x="3673618" y="881945"/>
            <a:ext cx="1677383" cy="377026"/>
          </a:xfrm>
          <a:prstGeom prst="rect">
            <a:avLst/>
          </a:prstGeom>
          <a:noFill/>
        </p:spPr>
        <p:txBody>
          <a:bodyPr wrap="none" lIns="68580" tIns="34290" rIns="68580" bIns="34290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大多高职院校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73" name="TextBox 506"/>
          <p:cNvSpPr txBox="1"/>
          <p:nvPr/>
        </p:nvSpPr>
        <p:spPr>
          <a:xfrm>
            <a:off x="2999258" y="1598038"/>
            <a:ext cx="1733082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重技能轻素质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506"/>
          <p:cNvSpPr txBox="1"/>
          <p:nvPr/>
        </p:nvSpPr>
        <p:spPr>
          <a:xfrm>
            <a:off x="2999258" y="2052184"/>
            <a:ext cx="1733082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重技术轻人文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506"/>
          <p:cNvSpPr txBox="1"/>
          <p:nvPr/>
        </p:nvSpPr>
        <p:spPr>
          <a:xfrm>
            <a:off x="2999258" y="2586132"/>
            <a:ext cx="4042476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忽视学生思想修养的培养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06"/>
          <p:cNvSpPr txBox="1"/>
          <p:nvPr/>
        </p:nvSpPr>
        <p:spPr>
          <a:xfrm>
            <a:off x="2999258" y="3076287"/>
            <a:ext cx="4042476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忽视文化氛围对学生培养的作用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90999" y="3713358"/>
            <a:ext cx="5148941" cy="679181"/>
            <a:chOff x="2490999" y="3713358"/>
            <a:chExt cx="5148941" cy="679181"/>
          </a:xfrm>
        </p:grpSpPr>
        <p:sp>
          <p:nvSpPr>
            <p:cNvPr id="3" name="圆角矩形 2"/>
            <p:cNvSpPr/>
            <p:nvPr/>
          </p:nvSpPr>
          <p:spPr>
            <a:xfrm>
              <a:off x="2490999" y="3713358"/>
              <a:ext cx="5148941" cy="679181"/>
            </a:xfrm>
            <a:prstGeom prst="roundRect">
              <a:avLst>
                <a:gd name="adj" fmla="val 6244"/>
              </a:avLst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506"/>
            <p:cNvSpPr txBox="1"/>
            <p:nvPr/>
          </p:nvSpPr>
          <p:spPr>
            <a:xfrm>
              <a:off x="3768121" y="3780214"/>
              <a:ext cx="3728630" cy="46935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高职</a:t>
              </a:r>
              <a:r>
                <a:rPr lang="zh-CN" altLang="en-US" sz="2000" b="1" kern="0" dirty="0" smtClean="0">
                  <a:solidFill>
                    <a:schemeClr val="bg1"/>
                  </a:solidFill>
                </a:rPr>
                <a:t>院校沦为</a:t>
              </a:r>
              <a:r>
                <a:rPr lang="zh-CN" altLang="en-US" sz="2000" b="1" kern="0" dirty="0">
                  <a:solidFill>
                    <a:schemeClr val="bg1"/>
                  </a:solidFill>
                </a:rPr>
                <a:t>“技术培训机构”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64"/>
            <p:cNvSpPr>
              <a:spLocks noEditPoints="1"/>
            </p:cNvSpPr>
            <p:nvPr/>
          </p:nvSpPr>
          <p:spPr bwMode="auto">
            <a:xfrm>
              <a:off x="2999258" y="3832604"/>
              <a:ext cx="303212" cy="361950"/>
            </a:xfrm>
            <a:custGeom>
              <a:avLst/>
              <a:gdLst>
                <a:gd name="T0" fmla="*/ 34 w 53"/>
                <a:gd name="T1" fmla="*/ 54 h 63"/>
                <a:gd name="T2" fmla="*/ 35 w 53"/>
                <a:gd name="T3" fmla="*/ 56 h 63"/>
                <a:gd name="T4" fmla="*/ 19 w 53"/>
                <a:gd name="T5" fmla="*/ 57 h 63"/>
                <a:gd name="T6" fmla="*/ 18 w 53"/>
                <a:gd name="T7" fmla="*/ 55 h 63"/>
                <a:gd name="T8" fmla="*/ 19 w 53"/>
                <a:gd name="T9" fmla="*/ 54 h 63"/>
                <a:gd name="T10" fmla="*/ 32 w 53"/>
                <a:gd name="T11" fmla="*/ 61 h 63"/>
                <a:gd name="T12" fmla="*/ 23 w 53"/>
                <a:gd name="T13" fmla="*/ 63 h 63"/>
                <a:gd name="T14" fmla="*/ 21 w 53"/>
                <a:gd name="T15" fmla="*/ 59 h 63"/>
                <a:gd name="T16" fmla="*/ 26 w 53"/>
                <a:gd name="T17" fmla="*/ 15 h 63"/>
                <a:gd name="T18" fmla="*/ 33 w 53"/>
                <a:gd name="T19" fmla="*/ 52 h 63"/>
                <a:gd name="T20" fmla="*/ 12 w 53"/>
                <a:gd name="T21" fmla="*/ 29 h 63"/>
                <a:gd name="T22" fmla="*/ 26 w 53"/>
                <a:gd name="T23" fmla="*/ 15 h 63"/>
                <a:gd name="T24" fmla="*/ 29 w 53"/>
                <a:gd name="T25" fmla="*/ 17 h 63"/>
                <a:gd name="T26" fmla="*/ 32 w 53"/>
                <a:gd name="T27" fmla="*/ 19 h 63"/>
                <a:gd name="T28" fmla="*/ 29 w 53"/>
                <a:gd name="T29" fmla="*/ 18 h 63"/>
                <a:gd name="T30" fmla="*/ 20 w 53"/>
                <a:gd name="T31" fmla="*/ 22 h 63"/>
                <a:gd name="T32" fmla="*/ 17 w 53"/>
                <a:gd name="T33" fmla="*/ 29 h 63"/>
                <a:gd name="T34" fmla="*/ 16 w 53"/>
                <a:gd name="T35" fmla="*/ 34 h 63"/>
                <a:gd name="T36" fmla="*/ 15 w 53"/>
                <a:gd name="T37" fmla="*/ 31 h 63"/>
                <a:gd name="T38" fmla="*/ 15 w 53"/>
                <a:gd name="T39" fmla="*/ 25 h 63"/>
                <a:gd name="T40" fmla="*/ 19 w 53"/>
                <a:gd name="T41" fmla="*/ 20 h 63"/>
                <a:gd name="T42" fmla="*/ 26 w 53"/>
                <a:gd name="T43" fmla="*/ 17 h 63"/>
                <a:gd name="T44" fmla="*/ 28 w 53"/>
                <a:gd name="T45" fmla="*/ 17 h 63"/>
                <a:gd name="T46" fmla="*/ 28 w 53"/>
                <a:gd name="T47" fmla="*/ 0 h 63"/>
                <a:gd name="T48" fmla="*/ 27 w 53"/>
                <a:gd name="T49" fmla="*/ 10 h 63"/>
                <a:gd name="T50" fmla="*/ 25 w 53"/>
                <a:gd name="T51" fmla="*/ 0 h 63"/>
                <a:gd name="T52" fmla="*/ 47 w 53"/>
                <a:gd name="T53" fmla="*/ 10 h 63"/>
                <a:gd name="T54" fmla="*/ 38 w 53"/>
                <a:gd name="T55" fmla="*/ 14 h 63"/>
                <a:gd name="T56" fmla="*/ 14 w 53"/>
                <a:gd name="T57" fmla="*/ 42 h 63"/>
                <a:gd name="T58" fmla="*/ 6 w 53"/>
                <a:gd name="T59" fmla="*/ 45 h 63"/>
                <a:gd name="T60" fmla="*/ 14 w 53"/>
                <a:gd name="T61" fmla="*/ 42 h 63"/>
                <a:gd name="T62" fmla="*/ 9 w 53"/>
                <a:gd name="T63" fmla="*/ 7 h 63"/>
                <a:gd name="T64" fmla="*/ 13 w 53"/>
                <a:gd name="T65" fmla="*/ 16 h 63"/>
                <a:gd name="T66" fmla="*/ 9 w 53"/>
                <a:gd name="T67" fmla="*/ 7 h 63"/>
                <a:gd name="T68" fmla="*/ 44 w 53"/>
                <a:gd name="T69" fmla="*/ 47 h 63"/>
                <a:gd name="T70" fmla="*/ 42 w 53"/>
                <a:gd name="T71" fmla="*/ 40 h 63"/>
                <a:gd name="T72" fmla="*/ 39 w 53"/>
                <a:gd name="T73" fmla="*/ 42 h 63"/>
                <a:gd name="T74" fmla="*/ 53 w 53"/>
                <a:gd name="T75" fmla="*/ 29 h 63"/>
                <a:gd name="T76" fmla="*/ 45 w 53"/>
                <a:gd name="T77" fmla="*/ 29 h 63"/>
                <a:gd name="T78" fmla="*/ 53 w 53"/>
                <a:gd name="T79" fmla="*/ 26 h 63"/>
                <a:gd name="T80" fmla="*/ 0 w 53"/>
                <a:gd name="T81" fmla="*/ 29 h 63"/>
                <a:gd name="T82" fmla="*/ 8 w 53"/>
                <a:gd name="T83" fmla="*/ 26 h 63"/>
                <a:gd name="T84" fmla="*/ 8 w 53"/>
                <a:gd name="T85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63">
                  <a:moveTo>
                    <a:pt x="19" y="54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4"/>
                    <a:pt x="35" y="55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7"/>
                    <a:pt x="34" y="57"/>
                    <a:pt x="34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8" y="57"/>
                    <a:pt x="18" y="56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lose/>
                  <a:moveTo>
                    <a:pt x="32" y="59"/>
                  </a:moveTo>
                  <a:cubicBezTo>
                    <a:pt x="32" y="61"/>
                    <a:pt x="32" y="61"/>
                    <a:pt x="32" y="61"/>
                  </a:cubicBezTo>
                  <a:cubicBezTo>
                    <a:pt x="32" y="62"/>
                    <a:pt x="31" y="63"/>
                    <a:pt x="30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3"/>
                    <a:pt x="21" y="62"/>
                    <a:pt x="21" y="6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2" y="59"/>
                    <a:pt x="32" y="59"/>
                    <a:pt x="32" y="59"/>
                  </a:cubicBezTo>
                  <a:close/>
                  <a:moveTo>
                    <a:pt x="26" y="15"/>
                  </a:moveTo>
                  <a:cubicBezTo>
                    <a:pt x="34" y="15"/>
                    <a:pt x="40" y="21"/>
                    <a:pt x="40" y="29"/>
                  </a:cubicBezTo>
                  <a:cubicBezTo>
                    <a:pt x="40" y="37"/>
                    <a:pt x="33" y="39"/>
                    <a:pt x="3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39"/>
                    <a:pt x="12" y="37"/>
                    <a:pt x="12" y="29"/>
                  </a:cubicBezTo>
                  <a:cubicBezTo>
                    <a:pt x="12" y="21"/>
                    <a:pt x="19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lose/>
                  <a:moveTo>
                    <a:pt x="28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31" y="18"/>
                    <a:pt x="32" y="19"/>
                    <a:pt x="34" y="20"/>
                  </a:cubicBezTo>
                  <a:cubicBezTo>
                    <a:pt x="33" y="19"/>
                    <a:pt x="33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29" y="18"/>
                  </a:cubicBezTo>
                  <a:cubicBezTo>
                    <a:pt x="28" y="19"/>
                    <a:pt x="27" y="19"/>
                    <a:pt x="26" y="19"/>
                  </a:cubicBezTo>
                  <a:cubicBezTo>
                    <a:pt x="24" y="20"/>
                    <a:pt x="22" y="21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5"/>
                    <a:pt x="17" y="27"/>
                    <a:pt x="17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3"/>
                    <a:pt x="16" y="34"/>
                  </a:cubicBezTo>
                  <a:cubicBezTo>
                    <a:pt x="16" y="33"/>
                    <a:pt x="16" y="33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29"/>
                    <a:pt x="15" y="28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7" y="22"/>
                    <a:pt x="18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2" y="18"/>
                    <a:pt x="24" y="17"/>
                  </a:cubicBezTo>
                  <a:cubicBezTo>
                    <a:pt x="25" y="17"/>
                    <a:pt x="25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5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44" y="7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39" y="14"/>
                    <a:pt x="38" y="14"/>
                  </a:cubicBezTo>
                  <a:cubicBezTo>
                    <a:pt x="44" y="7"/>
                    <a:pt x="44" y="7"/>
                    <a:pt x="44" y="7"/>
                  </a:cubicBezTo>
                  <a:close/>
                  <a:moveTo>
                    <a:pt x="14" y="42"/>
                  </a:moveTo>
                  <a:cubicBezTo>
                    <a:pt x="9" y="47"/>
                    <a:pt x="9" y="47"/>
                    <a:pt x="9" y="47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3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lose/>
                  <a:moveTo>
                    <a:pt x="9" y="7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9" y="7"/>
                    <a:pt x="9" y="7"/>
                    <a:pt x="9" y="7"/>
                  </a:cubicBezTo>
                  <a:close/>
                  <a:moveTo>
                    <a:pt x="39" y="42"/>
                  </a:moveTo>
                  <a:cubicBezTo>
                    <a:pt x="44" y="47"/>
                    <a:pt x="44" y="47"/>
                    <a:pt x="44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40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lose/>
                  <a:moveTo>
                    <a:pt x="53" y="26"/>
                  </a:moveTo>
                  <a:cubicBezTo>
                    <a:pt x="53" y="29"/>
                    <a:pt x="53" y="29"/>
                    <a:pt x="53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8"/>
                    <a:pt x="45" y="27"/>
                    <a:pt x="45" y="26"/>
                  </a:cubicBezTo>
                  <a:cubicBezTo>
                    <a:pt x="53" y="26"/>
                    <a:pt x="53" y="26"/>
                    <a:pt x="53" y="26"/>
                  </a:cubicBezTo>
                  <a:close/>
                  <a:moveTo>
                    <a:pt x="8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8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535295" y="3821113"/>
              <a:ext cx="0" cy="41470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26206" r="3458" b="16986"/>
          <a:stretch/>
        </p:blipFill>
        <p:spPr>
          <a:xfrm>
            <a:off x="1304924" y="859533"/>
            <a:ext cx="7781925" cy="3533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9" y="888901"/>
            <a:ext cx="5800726" cy="35036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9" b="4500"/>
          <a:stretch/>
        </p:blipFill>
        <p:spPr>
          <a:xfrm>
            <a:off x="2302524" y="849211"/>
            <a:ext cx="5525890" cy="355587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096000" y="1495644"/>
            <a:ext cx="45719" cy="2535359"/>
            <a:chOff x="6102028" y="1483280"/>
            <a:chExt cx="45719" cy="2535359"/>
          </a:xfrm>
        </p:grpSpPr>
        <p:sp>
          <p:nvSpPr>
            <p:cNvPr id="9" name="矩形 8"/>
            <p:cNvSpPr/>
            <p:nvPr/>
          </p:nvSpPr>
          <p:spPr>
            <a:xfrm>
              <a:off x="6102028" y="1483280"/>
              <a:ext cx="45719" cy="49404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102028" y="1961248"/>
              <a:ext cx="45719" cy="494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6102028" y="2452649"/>
              <a:ext cx="45719" cy="49404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102028" y="2924964"/>
              <a:ext cx="45719" cy="543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6102028" y="3475187"/>
              <a:ext cx="45719" cy="54345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434191" y="1268754"/>
            <a:ext cx="45719" cy="2535359"/>
            <a:chOff x="1434191" y="1268754"/>
            <a:chExt cx="45719" cy="2535359"/>
          </a:xfrm>
        </p:grpSpPr>
        <p:sp>
          <p:nvSpPr>
            <p:cNvPr id="34" name="矩形 33"/>
            <p:cNvSpPr/>
            <p:nvPr/>
          </p:nvSpPr>
          <p:spPr>
            <a:xfrm>
              <a:off x="1434191" y="1268754"/>
              <a:ext cx="45719" cy="494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1434191" y="1746722"/>
              <a:ext cx="45719" cy="49404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434191" y="2238123"/>
              <a:ext cx="45719" cy="494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434191" y="2710438"/>
              <a:ext cx="45719" cy="54345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434191" y="3260661"/>
              <a:ext cx="45719" cy="543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1328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虚尾箭头 3"/>
          <p:cNvSpPr/>
          <p:nvPr/>
        </p:nvSpPr>
        <p:spPr>
          <a:xfrm>
            <a:off x="2837429" y="2459665"/>
            <a:ext cx="2913123" cy="954045"/>
          </a:xfrm>
          <a:prstGeom prst="stripedRightArrow">
            <a:avLst/>
          </a:prstGeom>
          <a:solidFill>
            <a:srgbClr val="F14124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latin typeface="+mj-ea"/>
                <a:ea typeface="+mj-ea"/>
              </a:rPr>
              <a:t>研究背景</a:t>
            </a:r>
            <a:endParaRPr lang="zh-CN" altLang="en-US" sz="2000" b="1" dirty="0">
              <a:solidFill>
                <a:srgbClr val="314865"/>
              </a:solidFill>
              <a:latin typeface="+mj-ea"/>
              <a:ea typeface="+mj-ea"/>
            </a:endParaRPr>
          </a:p>
        </p:txBody>
      </p:sp>
      <p:sp>
        <p:nvSpPr>
          <p:cNvPr id="60" name="Oval 493"/>
          <p:cNvSpPr>
            <a:spLocks noChangeArrowheads="1"/>
          </p:cNvSpPr>
          <p:nvPr/>
        </p:nvSpPr>
        <p:spPr bwMode="auto">
          <a:xfrm>
            <a:off x="2053827" y="972330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2053826" y="1588588"/>
            <a:ext cx="27821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68" name="TextBox 500"/>
          <p:cNvSpPr txBox="1"/>
          <p:nvPr/>
        </p:nvSpPr>
        <p:spPr>
          <a:xfrm>
            <a:off x="2893517" y="1092316"/>
            <a:ext cx="1164421" cy="377026"/>
          </a:xfrm>
          <a:prstGeom prst="rect">
            <a:avLst/>
          </a:prstGeom>
          <a:noFill/>
        </p:spPr>
        <p:txBody>
          <a:bodyPr wrap="none" lIns="68580" tIns="34290" rIns="68580" bIns="34290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我们学院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25" name="TextBox 506"/>
          <p:cNvSpPr txBox="1"/>
          <p:nvPr/>
        </p:nvSpPr>
        <p:spPr>
          <a:xfrm>
            <a:off x="2560909" y="1713290"/>
            <a:ext cx="1733082" cy="4303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认识不充分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506"/>
          <p:cNvSpPr txBox="1"/>
          <p:nvPr/>
        </p:nvSpPr>
        <p:spPr>
          <a:xfrm>
            <a:off x="2560909" y="2187650"/>
            <a:ext cx="2130662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顶层设计不完善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506"/>
          <p:cNvSpPr txBox="1"/>
          <p:nvPr/>
        </p:nvSpPr>
        <p:spPr>
          <a:xfrm>
            <a:off x="2560909" y="2700995"/>
            <a:ext cx="2130662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实施方案不精细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506"/>
          <p:cNvSpPr txBox="1"/>
          <p:nvPr/>
        </p:nvSpPr>
        <p:spPr>
          <a:xfrm>
            <a:off x="2560909" y="3214340"/>
            <a:ext cx="1824349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资金投放不够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06"/>
          <p:cNvSpPr txBox="1"/>
          <p:nvPr/>
        </p:nvSpPr>
        <p:spPr>
          <a:xfrm>
            <a:off x="2568810" y="3727686"/>
            <a:ext cx="2122761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结合自身不紧密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84993" y="1384419"/>
            <a:ext cx="2758577" cy="3213218"/>
            <a:chOff x="5784993" y="1384419"/>
            <a:chExt cx="2758577" cy="3213218"/>
          </a:xfrm>
        </p:grpSpPr>
        <p:sp>
          <p:nvSpPr>
            <p:cNvPr id="33" name="圆角矩形 32"/>
            <p:cNvSpPr/>
            <p:nvPr/>
          </p:nvSpPr>
          <p:spPr>
            <a:xfrm>
              <a:off x="5784993" y="1384419"/>
              <a:ext cx="2700669" cy="3213218"/>
            </a:xfrm>
            <a:prstGeom prst="roundRect">
              <a:avLst>
                <a:gd name="adj" fmla="val 2249"/>
              </a:avLst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506"/>
            <p:cNvSpPr txBox="1"/>
            <p:nvPr/>
          </p:nvSpPr>
          <p:spPr>
            <a:xfrm>
              <a:off x="5876260" y="3678446"/>
              <a:ext cx="2667310" cy="43037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校园文化建设无特色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506"/>
            <p:cNvSpPr txBox="1"/>
            <p:nvPr/>
          </p:nvSpPr>
          <p:spPr>
            <a:xfrm>
              <a:off x="5876260" y="2368000"/>
              <a:ext cx="2667310" cy="43037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</a:rPr>
                <a:t>建设的载体比较单一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506"/>
            <p:cNvSpPr txBox="1"/>
            <p:nvPr/>
          </p:nvSpPr>
          <p:spPr>
            <a:xfrm>
              <a:off x="5876260" y="3003730"/>
              <a:ext cx="2667310" cy="43037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</a:rPr>
                <a:t>职教特色</a:t>
              </a:r>
              <a:r>
                <a:rPr lang="zh-CN" altLang="en-US" sz="2000" kern="0" dirty="0" smtClean="0">
                  <a:solidFill>
                    <a:schemeClr val="bg1"/>
                  </a:solidFill>
                </a:rPr>
                <a:t>不明显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63"/>
            <p:cNvSpPr>
              <a:spLocks noEditPoints="1"/>
            </p:cNvSpPr>
            <p:nvPr/>
          </p:nvSpPr>
          <p:spPr bwMode="auto">
            <a:xfrm>
              <a:off x="6797190" y="1547396"/>
              <a:ext cx="338137" cy="331788"/>
            </a:xfrm>
            <a:custGeom>
              <a:avLst/>
              <a:gdLst>
                <a:gd name="T0" fmla="*/ 38 w 59"/>
                <a:gd name="T1" fmla="*/ 34 h 58"/>
                <a:gd name="T2" fmla="*/ 36 w 59"/>
                <a:gd name="T3" fmla="*/ 7 h 58"/>
                <a:gd name="T4" fmla="*/ 8 w 59"/>
                <a:gd name="T5" fmla="*/ 7 h 58"/>
                <a:gd name="T6" fmla="*/ 8 w 59"/>
                <a:gd name="T7" fmla="*/ 35 h 58"/>
                <a:gd name="T8" fmla="*/ 34 w 59"/>
                <a:gd name="T9" fmla="*/ 37 h 58"/>
                <a:gd name="T10" fmla="*/ 38 w 59"/>
                <a:gd name="T11" fmla="*/ 40 h 58"/>
                <a:gd name="T12" fmla="*/ 38 w 59"/>
                <a:gd name="T13" fmla="*/ 44 h 58"/>
                <a:gd name="T14" fmla="*/ 51 w 59"/>
                <a:gd name="T15" fmla="*/ 57 h 58"/>
                <a:gd name="T16" fmla="*/ 55 w 59"/>
                <a:gd name="T17" fmla="*/ 57 h 58"/>
                <a:gd name="T18" fmla="*/ 58 w 59"/>
                <a:gd name="T19" fmla="*/ 55 h 58"/>
                <a:gd name="T20" fmla="*/ 58 w 59"/>
                <a:gd name="T21" fmla="*/ 50 h 58"/>
                <a:gd name="T22" fmla="*/ 44 w 59"/>
                <a:gd name="T23" fmla="*/ 37 h 58"/>
                <a:gd name="T24" fmla="*/ 41 w 59"/>
                <a:gd name="T25" fmla="*/ 37 h 58"/>
                <a:gd name="T26" fmla="*/ 38 w 59"/>
                <a:gd name="T27" fmla="*/ 34 h 58"/>
                <a:gd name="T28" fmla="*/ 33 w 59"/>
                <a:gd name="T29" fmla="*/ 32 h 58"/>
                <a:gd name="T30" fmla="*/ 33 w 59"/>
                <a:gd name="T31" fmla="*/ 11 h 58"/>
                <a:gd name="T32" fmla="*/ 11 w 59"/>
                <a:gd name="T33" fmla="*/ 11 h 58"/>
                <a:gd name="T34" fmla="*/ 11 w 59"/>
                <a:gd name="T35" fmla="*/ 32 h 58"/>
                <a:gd name="T36" fmla="*/ 33 w 59"/>
                <a:gd name="T37" fmla="*/ 32 h 58"/>
                <a:gd name="T38" fmla="*/ 33 w 59"/>
                <a:gd name="T39" fmla="*/ 32 h 58"/>
                <a:gd name="T40" fmla="*/ 28 w 59"/>
                <a:gd name="T41" fmla="*/ 11 h 58"/>
                <a:gd name="T42" fmla="*/ 14 w 59"/>
                <a:gd name="T43" fmla="*/ 13 h 58"/>
                <a:gd name="T44" fmla="*/ 14 w 59"/>
                <a:gd name="T45" fmla="*/ 29 h 58"/>
                <a:gd name="T46" fmla="*/ 15 w 59"/>
                <a:gd name="T47" fmla="*/ 31 h 58"/>
                <a:gd name="T48" fmla="*/ 16 w 59"/>
                <a:gd name="T49" fmla="*/ 14 h 58"/>
                <a:gd name="T50" fmla="*/ 28 w 59"/>
                <a:gd name="T51" fmla="*/ 11 h 58"/>
                <a:gd name="T52" fmla="*/ 28 w 59"/>
                <a:gd name="T53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58">
                  <a:moveTo>
                    <a:pt x="38" y="34"/>
                  </a:moveTo>
                  <a:cubicBezTo>
                    <a:pt x="44" y="26"/>
                    <a:pt x="43" y="14"/>
                    <a:pt x="36" y="7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8"/>
                    <a:pt x="8" y="35"/>
                  </a:cubicBezTo>
                  <a:cubicBezTo>
                    <a:pt x="15" y="42"/>
                    <a:pt x="27" y="43"/>
                    <a:pt x="34" y="37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7" y="41"/>
                    <a:pt x="37" y="43"/>
                    <a:pt x="38" y="44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8"/>
                    <a:pt x="54" y="58"/>
                    <a:pt x="55" y="5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59" y="53"/>
                    <a:pt x="59" y="51"/>
                    <a:pt x="58" y="5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6"/>
                    <a:pt x="42" y="36"/>
                    <a:pt x="41" y="37"/>
                  </a:cubicBezTo>
                  <a:cubicBezTo>
                    <a:pt x="38" y="34"/>
                    <a:pt x="38" y="34"/>
                    <a:pt x="38" y="34"/>
                  </a:cubicBezTo>
                  <a:close/>
                  <a:moveTo>
                    <a:pt x="33" y="32"/>
                  </a:moveTo>
                  <a:cubicBezTo>
                    <a:pt x="38" y="26"/>
                    <a:pt x="38" y="17"/>
                    <a:pt x="33" y="11"/>
                  </a:cubicBezTo>
                  <a:cubicBezTo>
                    <a:pt x="27" y="5"/>
                    <a:pt x="17" y="5"/>
                    <a:pt x="11" y="11"/>
                  </a:cubicBezTo>
                  <a:cubicBezTo>
                    <a:pt x="6" y="17"/>
                    <a:pt x="6" y="26"/>
                    <a:pt x="11" y="32"/>
                  </a:cubicBezTo>
                  <a:cubicBezTo>
                    <a:pt x="17" y="38"/>
                    <a:pt x="27" y="38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28" y="11"/>
                  </a:moveTo>
                  <a:cubicBezTo>
                    <a:pt x="23" y="9"/>
                    <a:pt x="18" y="9"/>
                    <a:pt x="14" y="13"/>
                  </a:cubicBezTo>
                  <a:cubicBezTo>
                    <a:pt x="9" y="18"/>
                    <a:pt x="9" y="25"/>
                    <a:pt x="14" y="29"/>
                  </a:cubicBezTo>
                  <a:cubicBezTo>
                    <a:pt x="14" y="30"/>
                    <a:pt x="15" y="30"/>
                    <a:pt x="15" y="31"/>
                  </a:cubicBezTo>
                  <a:cubicBezTo>
                    <a:pt x="12" y="26"/>
                    <a:pt x="12" y="19"/>
                    <a:pt x="16" y="14"/>
                  </a:cubicBezTo>
                  <a:cubicBezTo>
                    <a:pt x="19" y="11"/>
                    <a:pt x="24" y="10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6033331" y="2008262"/>
              <a:ext cx="2127903" cy="0"/>
            </a:xfrm>
            <a:prstGeom prst="line">
              <a:avLst/>
            </a:prstGeom>
            <a:ln>
              <a:solidFill>
                <a:schemeClr val="bg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4839139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0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364088" y="371440"/>
            <a:ext cx="3779912" cy="0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00"/>
          <p:cNvSpPr txBox="1"/>
          <p:nvPr/>
        </p:nvSpPr>
        <p:spPr>
          <a:xfrm>
            <a:off x="3779912" y="15541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314865"/>
                </a:solidFill>
                <a:ea typeface="微软雅黑" pitchFamily="34" charset="-122"/>
              </a:rPr>
              <a:t>研究意义</a:t>
            </a:r>
            <a:endParaRPr lang="zh-CN" altLang="en-US" sz="2000" b="1" dirty="0">
              <a:solidFill>
                <a:srgbClr val="314865"/>
              </a:solidFill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67121" y="3090440"/>
            <a:ext cx="151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推进教育教学改革</a:t>
            </a:r>
            <a:r>
              <a:rPr lang="zh-CN" altLang="en-US" sz="1800" dirty="0" smtClean="0">
                <a:latin typeface="+mj-ea"/>
                <a:ea typeface="+mj-ea"/>
              </a:rPr>
              <a:t>发展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80728" y="3105528"/>
            <a:ext cx="18839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 smtClean="0">
                <a:latin typeface="+mj-ea"/>
                <a:ea typeface="+mj-ea"/>
              </a:rPr>
              <a:t>加强</a:t>
            </a:r>
            <a:r>
              <a:rPr lang="zh-CN" altLang="en-US" sz="1800" dirty="0">
                <a:latin typeface="+mj-ea"/>
                <a:ea typeface="+mj-ea"/>
              </a:rPr>
              <a:t>和改进大学生思想政治</a:t>
            </a:r>
            <a:r>
              <a:rPr lang="zh-CN" altLang="en-US" sz="1800" dirty="0" smtClean="0">
                <a:latin typeface="+mj-ea"/>
                <a:ea typeface="+mj-ea"/>
              </a:rPr>
              <a:t>教育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02969" y="3140477"/>
            <a:ext cx="1584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 smtClean="0">
                <a:latin typeface="+mj-ea"/>
                <a:ea typeface="+mj-ea"/>
              </a:rPr>
              <a:t>全面</a:t>
            </a:r>
            <a:r>
              <a:rPr lang="zh-CN" altLang="en-US" sz="1800" dirty="0">
                <a:latin typeface="+mj-ea"/>
                <a:ea typeface="+mj-ea"/>
              </a:rPr>
              <a:t>提高大学生综合素质</a:t>
            </a:r>
          </a:p>
        </p:txBody>
      </p:sp>
      <p:sp>
        <p:nvSpPr>
          <p:cNvPr id="37" name="矩形 36"/>
          <p:cNvSpPr/>
          <p:nvPr/>
        </p:nvSpPr>
        <p:spPr>
          <a:xfrm>
            <a:off x="7294112" y="3147726"/>
            <a:ext cx="1275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彰</a:t>
            </a:r>
            <a:r>
              <a:rPr lang="zh-CN" altLang="en-US" sz="1800" dirty="0" smtClean="0">
                <a:latin typeface="+mj-ea"/>
                <a:ea typeface="+mj-ea"/>
              </a:rPr>
              <a:t>显学院办学特色</a:t>
            </a:r>
            <a:endParaRPr lang="zh-CN" altLang="en-US" sz="1800" dirty="0">
              <a:latin typeface="+mj-ea"/>
              <a:ea typeface="+mj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192355" y="3988151"/>
            <a:ext cx="46487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141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促进学院可持续发展</a:t>
            </a:r>
            <a:endParaRPr lang="zh-CN" altLang="en-US" sz="3600" b="1" dirty="0">
              <a:solidFill>
                <a:srgbClr val="F141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86724" y="942158"/>
            <a:ext cx="1153061" cy="1300608"/>
            <a:chOff x="5024544" y="947028"/>
            <a:chExt cx="1153061" cy="1300608"/>
          </a:xfrm>
        </p:grpSpPr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5024544" y="947028"/>
              <a:ext cx="1153061" cy="1300608"/>
            </a:xfrm>
            <a:custGeom>
              <a:avLst/>
              <a:gdLst>
                <a:gd name="T0" fmla="*/ 311 w 622"/>
                <a:gd name="T1" fmla="*/ 702 h 702"/>
                <a:gd name="T2" fmla="*/ 91 w 622"/>
                <a:gd name="T3" fmla="*/ 512 h 702"/>
                <a:gd name="T4" fmla="*/ 0 w 622"/>
                <a:gd name="T5" fmla="*/ 159 h 702"/>
                <a:gd name="T6" fmla="*/ 7 w 622"/>
                <a:gd name="T7" fmla="*/ 29 h 702"/>
                <a:gd name="T8" fmla="*/ 146 w 622"/>
                <a:gd name="T9" fmla="*/ 84 h 702"/>
                <a:gd name="T10" fmla="*/ 312 w 622"/>
                <a:gd name="T11" fmla="*/ 0 h 702"/>
                <a:gd name="T12" fmla="*/ 477 w 622"/>
                <a:gd name="T13" fmla="*/ 84 h 702"/>
                <a:gd name="T14" fmla="*/ 616 w 622"/>
                <a:gd name="T15" fmla="*/ 29 h 702"/>
                <a:gd name="T16" fmla="*/ 622 w 622"/>
                <a:gd name="T17" fmla="*/ 159 h 702"/>
                <a:gd name="T18" fmla="*/ 532 w 622"/>
                <a:gd name="T19" fmla="*/ 512 h 702"/>
                <a:gd name="T20" fmla="*/ 311 w 622"/>
                <a:gd name="T21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702">
                  <a:moveTo>
                    <a:pt x="311" y="702"/>
                  </a:moveTo>
                  <a:cubicBezTo>
                    <a:pt x="225" y="675"/>
                    <a:pt x="147" y="607"/>
                    <a:pt x="91" y="512"/>
                  </a:cubicBezTo>
                  <a:cubicBezTo>
                    <a:pt x="33" y="412"/>
                    <a:pt x="0" y="287"/>
                    <a:pt x="0" y="159"/>
                  </a:cubicBezTo>
                  <a:cubicBezTo>
                    <a:pt x="0" y="123"/>
                    <a:pt x="3" y="71"/>
                    <a:pt x="7" y="29"/>
                  </a:cubicBezTo>
                  <a:cubicBezTo>
                    <a:pt x="44" y="64"/>
                    <a:pt x="94" y="84"/>
                    <a:pt x="146" y="84"/>
                  </a:cubicBezTo>
                  <a:cubicBezTo>
                    <a:pt x="212" y="84"/>
                    <a:pt x="273" y="52"/>
                    <a:pt x="312" y="0"/>
                  </a:cubicBezTo>
                  <a:cubicBezTo>
                    <a:pt x="350" y="52"/>
                    <a:pt x="412" y="84"/>
                    <a:pt x="477" y="84"/>
                  </a:cubicBezTo>
                  <a:cubicBezTo>
                    <a:pt x="529" y="84"/>
                    <a:pt x="578" y="64"/>
                    <a:pt x="616" y="29"/>
                  </a:cubicBezTo>
                  <a:cubicBezTo>
                    <a:pt x="620" y="71"/>
                    <a:pt x="622" y="124"/>
                    <a:pt x="622" y="159"/>
                  </a:cubicBezTo>
                  <a:cubicBezTo>
                    <a:pt x="622" y="287"/>
                    <a:pt x="590" y="412"/>
                    <a:pt x="532" y="512"/>
                  </a:cubicBezTo>
                  <a:cubicBezTo>
                    <a:pt x="475" y="607"/>
                    <a:pt x="397" y="675"/>
                    <a:pt x="311" y="702"/>
                  </a:cubicBezTo>
                  <a:close/>
                </a:path>
              </a:pathLst>
            </a:custGeom>
            <a:gradFill>
              <a:gsLst>
                <a:gs pos="100000">
                  <a:srgbClr val="F7AE04"/>
                </a:gs>
                <a:gs pos="0">
                  <a:srgbClr val="EA7505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262142" y="1237691"/>
              <a:ext cx="689338" cy="647181"/>
              <a:chOff x="5554663" y="4919663"/>
              <a:chExt cx="1401763" cy="1316037"/>
            </a:xfrm>
          </p:grpSpPr>
          <p:sp>
            <p:nvSpPr>
              <p:cNvPr id="44" name="Freeform 10"/>
              <p:cNvSpPr>
                <a:spLocks noEditPoints="1"/>
              </p:cNvSpPr>
              <p:nvPr/>
            </p:nvSpPr>
            <p:spPr bwMode="auto">
              <a:xfrm>
                <a:off x="5554663" y="5438775"/>
                <a:ext cx="796925" cy="796925"/>
              </a:xfrm>
              <a:custGeom>
                <a:avLst/>
                <a:gdLst>
                  <a:gd name="T0" fmla="*/ 190 w 212"/>
                  <a:gd name="T1" fmla="*/ 93 h 212"/>
                  <a:gd name="T2" fmla="*/ 188 w 212"/>
                  <a:gd name="T3" fmla="*/ 82 h 212"/>
                  <a:gd name="T4" fmla="*/ 205 w 212"/>
                  <a:gd name="T5" fmla="*/ 67 h 212"/>
                  <a:gd name="T6" fmla="*/ 195 w 212"/>
                  <a:gd name="T7" fmla="*/ 48 h 212"/>
                  <a:gd name="T8" fmla="*/ 173 w 212"/>
                  <a:gd name="T9" fmla="*/ 53 h 212"/>
                  <a:gd name="T10" fmla="*/ 165 w 212"/>
                  <a:gd name="T11" fmla="*/ 44 h 212"/>
                  <a:gd name="T12" fmla="*/ 172 w 212"/>
                  <a:gd name="T13" fmla="*/ 23 h 212"/>
                  <a:gd name="T14" fmla="*/ 163 w 212"/>
                  <a:gd name="T15" fmla="*/ 17 h 212"/>
                  <a:gd name="T16" fmla="*/ 154 w 212"/>
                  <a:gd name="T17" fmla="*/ 12 h 212"/>
                  <a:gd name="T18" fmla="*/ 138 w 212"/>
                  <a:gd name="T19" fmla="*/ 27 h 212"/>
                  <a:gd name="T20" fmla="*/ 127 w 212"/>
                  <a:gd name="T21" fmla="*/ 23 h 212"/>
                  <a:gd name="T22" fmla="*/ 122 w 212"/>
                  <a:gd name="T23" fmla="*/ 1 h 212"/>
                  <a:gd name="T24" fmla="*/ 101 w 212"/>
                  <a:gd name="T25" fmla="*/ 0 h 212"/>
                  <a:gd name="T26" fmla="*/ 94 w 212"/>
                  <a:gd name="T27" fmla="*/ 22 h 212"/>
                  <a:gd name="T28" fmla="*/ 83 w 212"/>
                  <a:gd name="T29" fmla="*/ 24 h 212"/>
                  <a:gd name="T30" fmla="*/ 68 w 212"/>
                  <a:gd name="T31" fmla="*/ 8 h 212"/>
                  <a:gd name="T32" fmla="*/ 49 w 212"/>
                  <a:gd name="T33" fmla="*/ 17 h 212"/>
                  <a:gd name="T34" fmla="*/ 54 w 212"/>
                  <a:gd name="T35" fmla="*/ 39 h 212"/>
                  <a:gd name="T36" fmla="*/ 45 w 212"/>
                  <a:gd name="T37" fmla="*/ 47 h 212"/>
                  <a:gd name="T38" fmla="*/ 24 w 212"/>
                  <a:gd name="T39" fmla="*/ 40 h 212"/>
                  <a:gd name="T40" fmla="*/ 17 w 212"/>
                  <a:gd name="T41" fmla="*/ 49 h 212"/>
                  <a:gd name="T42" fmla="*/ 12 w 212"/>
                  <a:gd name="T43" fmla="*/ 58 h 212"/>
                  <a:gd name="T44" fmla="*/ 28 w 212"/>
                  <a:gd name="T45" fmla="*/ 75 h 212"/>
                  <a:gd name="T46" fmla="*/ 24 w 212"/>
                  <a:gd name="T47" fmla="*/ 86 h 212"/>
                  <a:gd name="T48" fmla="*/ 2 w 212"/>
                  <a:gd name="T49" fmla="*/ 90 h 212"/>
                  <a:gd name="T50" fmla="*/ 1 w 212"/>
                  <a:gd name="T51" fmla="*/ 111 h 212"/>
                  <a:gd name="T52" fmla="*/ 23 w 212"/>
                  <a:gd name="T53" fmla="*/ 118 h 212"/>
                  <a:gd name="T54" fmla="*/ 25 w 212"/>
                  <a:gd name="T55" fmla="*/ 129 h 212"/>
                  <a:gd name="T56" fmla="*/ 8 w 212"/>
                  <a:gd name="T57" fmla="*/ 145 h 212"/>
                  <a:gd name="T58" fmla="*/ 18 w 212"/>
                  <a:gd name="T59" fmla="*/ 164 h 212"/>
                  <a:gd name="T60" fmla="*/ 40 w 212"/>
                  <a:gd name="T61" fmla="*/ 158 h 212"/>
                  <a:gd name="T62" fmla="*/ 48 w 212"/>
                  <a:gd name="T63" fmla="*/ 167 h 212"/>
                  <a:gd name="T64" fmla="*/ 41 w 212"/>
                  <a:gd name="T65" fmla="*/ 189 h 212"/>
                  <a:gd name="T66" fmla="*/ 49 w 212"/>
                  <a:gd name="T67" fmla="*/ 195 h 212"/>
                  <a:gd name="T68" fmla="*/ 59 w 212"/>
                  <a:gd name="T69" fmla="*/ 200 h 212"/>
                  <a:gd name="T70" fmla="*/ 76 w 212"/>
                  <a:gd name="T71" fmla="*/ 184 h 212"/>
                  <a:gd name="T72" fmla="*/ 87 w 212"/>
                  <a:gd name="T73" fmla="*/ 188 h 212"/>
                  <a:gd name="T74" fmla="*/ 91 w 212"/>
                  <a:gd name="T75" fmla="*/ 210 h 212"/>
                  <a:gd name="T76" fmla="*/ 112 w 212"/>
                  <a:gd name="T77" fmla="*/ 211 h 212"/>
                  <a:gd name="T78" fmla="*/ 119 w 212"/>
                  <a:gd name="T79" fmla="*/ 189 h 212"/>
                  <a:gd name="T80" fmla="*/ 130 w 212"/>
                  <a:gd name="T81" fmla="*/ 187 h 212"/>
                  <a:gd name="T82" fmla="*/ 146 w 212"/>
                  <a:gd name="T83" fmla="*/ 204 h 212"/>
                  <a:gd name="T84" fmla="*/ 165 w 212"/>
                  <a:gd name="T85" fmla="*/ 194 h 212"/>
                  <a:gd name="T86" fmla="*/ 159 w 212"/>
                  <a:gd name="T87" fmla="*/ 172 h 212"/>
                  <a:gd name="T88" fmla="*/ 168 w 212"/>
                  <a:gd name="T89" fmla="*/ 164 h 212"/>
                  <a:gd name="T90" fmla="*/ 189 w 212"/>
                  <a:gd name="T91" fmla="*/ 171 h 212"/>
                  <a:gd name="T92" fmla="*/ 195 w 212"/>
                  <a:gd name="T93" fmla="*/ 163 h 212"/>
                  <a:gd name="T94" fmla="*/ 201 w 212"/>
                  <a:gd name="T95" fmla="*/ 153 h 212"/>
                  <a:gd name="T96" fmla="*/ 185 w 212"/>
                  <a:gd name="T97" fmla="*/ 137 h 212"/>
                  <a:gd name="T98" fmla="*/ 189 w 212"/>
                  <a:gd name="T99" fmla="*/ 126 h 212"/>
                  <a:gd name="T100" fmla="*/ 211 w 212"/>
                  <a:gd name="T101" fmla="*/ 121 h 212"/>
                  <a:gd name="T102" fmla="*/ 212 w 212"/>
                  <a:gd name="T103" fmla="*/ 100 h 212"/>
                  <a:gd name="T104" fmla="*/ 190 w 212"/>
                  <a:gd name="T105" fmla="*/ 93 h 212"/>
                  <a:gd name="T106" fmla="*/ 163 w 212"/>
                  <a:gd name="T107" fmla="*/ 142 h 212"/>
                  <a:gd name="T108" fmla="*/ 70 w 212"/>
                  <a:gd name="T109" fmla="*/ 163 h 212"/>
                  <a:gd name="T110" fmla="*/ 49 w 212"/>
                  <a:gd name="T111" fmla="*/ 70 h 212"/>
                  <a:gd name="T112" fmla="*/ 143 w 212"/>
                  <a:gd name="T113" fmla="*/ 49 h 212"/>
                  <a:gd name="T114" fmla="*/ 163 w 212"/>
                  <a:gd name="T115" fmla="*/ 14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2" h="212">
                    <a:moveTo>
                      <a:pt x="190" y="93"/>
                    </a:moveTo>
                    <a:cubicBezTo>
                      <a:pt x="190" y="89"/>
                      <a:pt x="189" y="86"/>
                      <a:pt x="188" y="82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2" y="60"/>
                      <a:pt x="199" y="54"/>
                      <a:pt x="195" y="48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0" y="50"/>
                      <a:pt x="168" y="47"/>
                      <a:pt x="165" y="44"/>
                    </a:cubicBezTo>
                    <a:cubicBezTo>
                      <a:pt x="172" y="23"/>
                      <a:pt x="172" y="23"/>
                      <a:pt x="172" y="23"/>
                    </a:cubicBezTo>
                    <a:cubicBezTo>
                      <a:pt x="169" y="21"/>
                      <a:pt x="166" y="19"/>
                      <a:pt x="163" y="17"/>
                    </a:cubicBezTo>
                    <a:cubicBezTo>
                      <a:pt x="160" y="15"/>
                      <a:pt x="157" y="13"/>
                      <a:pt x="154" y="12"/>
                    </a:cubicBezTo>
                    <a:cubicBezTo>
                      <a:pt x="138" y="27"/>
                      <a:pt x="138" y="27"/>
                      <a:pt x="138" y="27"/>
                    </a:cubicBezTo>
                    <a:cubicBezTo>
                      <a:pt x="134" y="26"/>
                      <a:pt x="130" y="24"/>
                      <a:pt x="127" y="23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15" y="0"/>
                      <a:pt x="108" y="0"/>
                      <a:pt x="101" y="0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0" y="23"/>
                      <a:pt x="87" y="23"/>
                      <a:pt x="83" y="24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1" y="10"/>
                      <a:pt x="55" y="13"/>
                      <a:pt x="49" y="17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1" y="42"/>
                      <a:pt x="48" y="44"/>
                      <a:pt x="45" y="4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3"/>
                      <a:pt x="19" y="46"/>
                      <a:pt x="17" y="49"/>
                    </a:cubicBezTo>
                    <a:cubicBezTo>
                      <a:pt x="15" y="52"/>
                      <a:pt x="14" y="55"/>
                      <a:pt x="12" y="58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8"/>
                      <a:pt x="25" y="82"/>
                      <a:pt x="24" y="86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7"/>
                      <a:pt x="0" y="104"/>
                      <a:pt x="1" y="111"/>
                    </a:cubicBezTo>
                    <a:cubicBezTo>
                      <a:pt x="23" y="118"/>
                      <a:pt x="23" y="118"/>
                      <a:pt x="23" y="118"/>
                    </a:cubicBezTo>
                    <a:cubicBezTo>
                      <a:pt x="24" y="122"/>
                      <a:pt x="24" y="126"/>
                      <a:pt x="25" y="129"/>
                    </a:cubicBezTo>
                    <a:cubicBezTo>
                      <a:pt x="8" y="145"/>
                      <a:pt x="8" y="145"/>
                      <a:pt x="8" y="145"/>
                    </a:cubicBezTo>
                    <a:cubicBezTo>
                      <a:pt x="11" y="151"/>
                      <a:pt x="14" y="158"/>
                      <a:pt x="18" y="164"/>
                    </a:cubicBezTo>
                    <a:cubicBezTo>
                      <a:pt x="40" y="158"/>
                      <a:pt x="40" y="158"/>
                      <a:pt x="40" y="158"/>
                    </a:cubicBezTo>
                    <a:cubicBezTo>
                      <a:pt x="43" y="161"/>
                      <a:pt x="45" y="164"/>
                      <a:pt x="48" y="167"/>
                    </a:cubicBezTo>
                    <a:cubicBezTo>
                      <a:pt x="41" y="189"/>
                      <a:pt x="41" y="189"/>
                      <a:pt x="41" y="189"/>
                    </a:cubicBezTo>
                    <a:cubicBezTo>
                      <a:pt x="44" y="191"/>
                      <a:pt x="46" y="193"/>
                      <a:pt x="49" y="195"/>
                    </a:cubicBezTo>
                    <a:cubicBezTo>
                      <a:pt x="52" y="197"/>
                      <a:pt x="56" y="199"/>
                      <a:pt x="59" y="200"/>
                    </a:cubicBezTo>
                    <a:cubicBezTo>
                      <a:pt x="76" y="184"/>
                      <a:pt x="76" y="184"/>
                      <a:pt x="76" y="184"/>
                    </a:cubicBezTo>
                    <a:cubicBezTo>
                      <a:pt x="79" y="186"/>
                      <a:pt x="83" y="187"/>
                      <a:pt x="87" y="188"/>
                    </a:cubicBezTo>
                    <a:cubicBezTo>
                      <a:pt x="91" y="210"/>
                      <a:pt x="91" y="210"/>
                      <a:pt x="91" y="210"/>
                    </a:cubicBezTo>
                    <a:cubicBezTo>
                      <a:pt x="98" y="212"/>
                      <a:pt x="105" y="212"/>
                      <a:pt x="112" y="211"/>
                    </a:cubicBezTo>
                    <a:cubicBezTo>
                      <a:pt x="119" y="189"/>
                      <a:pt x="119" y="189"/>
                      <a:pt x="119" y="189"/>
                    </a:cubicBezTo>
                    <a:cubicBezTo>
                      <a:pt x="123" y="189"/>
                      <a:pt x="127" y="188"/>
                      <a:pt x="130" y="187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52" y="201"/>
                      <a:pt x="159" y="198"/>
                      <a:pt x="165" y="194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2" y="169"/>
                      <a:pt x="165" y="167"/>
                      <a:pt x="168" y="164"/>
                    </a:cubicBezTo>
                    <a:cubicBezTo>
                      <a:pt x="189" y="171"/>
                      <a:pt x="189" y="171"/>
                      <a:pt x="189" y="171"/>
                    </a:cubicBezTo>
                    <a:cubicBezTo>
                      <a:pt x="191" y="169"/>
                      <a:pt x="193" y="166"/>
                      <a:pt x="195" y="163"/>
                    </a:cubicBezTo>
                    <a:cubicBezTo>
                      <a:pt x="197" y="160"/>
                      <a:pt x="199" y="156"/>
                      <a:pt x="201" y="153"/>
                    </a:cubicBezTo>
                    <a:cubicBezTo>
                      <a:pt x="185" y="137"/>
                      <a:pt x="185" y="137"/>
                      <a:pt x="185" y="137"/>
                    </a:cubicBezTo>
                    <a:cubicBezTo>
                      <a:pt x="187" y="133"/>
                      <a:pt x="188" y="129"/>
                      <a:pt x="189" y="126"/>
                    </a:cubicBezTo>
                    <a:cubicBezTo>
                      <a:pt x="211" y="121"/>
                      <a:pt x="211" y="121"/>
                      <a:pt x="211" y="121"/>
                    </a:cubicBezTo>
                    <a:cubicBezTo>
                      <a:pt x="212" y="114"/>
                      <a:pt x="212" y="107"/>
                      <a:pt x="212" y="100"/>
                    </a:cubicBezTo>
                    <a:lnTo>
                      <a:pt x="190" y="93"/>
                    </a:lnTo>
                    <a:close/>
                    <a:moveTo>
                      <a:pt x="163" y="142"/>
                    </a:moveTo>
                    <a:cubicBezTo>
                      <a:pt x="143" y="174"/>
                      <a:pt x="101" y="183"/>
                      <a:pt x="70" y="163"/>
                    </a:cubicBezTo>
                    <a:cubicBezTo>
                      <a:pt x="38" y="143"/>
                      <a:pt x="29" y="101"/>
                      <a:pt x="49" y="70"/>
                    </a:cubicBezTo>
                    <a:cubicBezTo>
                      <a:pt x="70" y="38"/>
                      <a:pt x="111" y="29"/>
                      <a:pt x="143" y="49"/>
                    </a:cubicBezTo>
                    <a:cubicBezTo>
                      <a:pt x="174" y="69"/>
                      <a:pt x="183" y="111"/>
                      <a:pt x="163" y="1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1"/>
              <p:cNvSpPr>
                <a:spLocks noEditPoints="1"/>
              </p:cNvSpPr>
              <p:nvPr/>
            </p:nvSpPr>
            <p:spPr bwMode="auto">
              <a:xfrm>
                <a:off x="6296026" y="5364163"/>
                <a:ext cx="660400" cy="660400"/>
              </a:xfrm>
              <a:custGeom>
                <a:avLst/>
                <a:gdLst>
                  <a:gd name="T0" fmla="*/ 156 w 176"/>
                  <a:gd name="T1" fmla="*/ 88 h 176"/>
                  <a:gd name="T2" fmla="*/ 176 w 176"/>
                  <a:gd name="T3" fmla="*/ 75 h 176"/>
                  <a:gd name="T4" fmla="*/ 172 w 176"/>
                  <a:gd name="T5" fmla="*/ 58 h 176"/>
                  <a:gd name="T6" fmla="*/ 147 w 176"/>
                  <a:gd name="T7" fmla="*/ 55 h 176"/>
                  <a:gd name="T8" fmla="*/ 138 w 176"/>
                  <a:gd name="T9" fmla="*/ 43 h 176"/>
                  <a:gd name="T10" fmla="*/ 144 w 176"/>
                  <a:gd name="T11" fmla="*/ 20 h 176"/>
                  <a:gd name="T12" fmla="*/ 136 w 176"/>
                  <a:gd name="T13" fmla="*/ 14 h 176"/>
                  <a:gd name="T14" fmla="*/ 128 w 176"/>
                  <a:gd name="T15" fmla="*/ 10 h 176"/>
                  <a:gd name="T16" fmla="*/ 109 w 176"/>
                  <a:gd name="T17" fmla="*/ 24 h 176"/>
                  <a:gd name="T18" fmla="*/ 94 w 176"/>
                  <a:gd name="T19" fmla="*/ 21 h 176"/>
                  <a:gd name="T20" fmla="*/ 81 w 176"/>
                  <a:gd name="T21" fmla="*/ 0 h 176"/>
                  <a:gd name="T22" fmla="*/ 64 w 176"/>
                  <a:gd name="T23" fmla="*/ 4 h 176"/>
                  <a:gd name="T24" fmla="*/ 61 w 176"/>
                  <a:gd name="T25" fmla="*/ 27 h 176"/>
                  <a:gd name="T26" fmla="*/ 45 w 176"/>
                  <a:gd name="T27" fmla="*/ 37 h 176"/>
                  <a:gd name="T28" fmla="*/ 21 w 176"/>
                  <a:gd name="T29" fmla="*/ 31 h 176"/>
                  <a:gd name="T30" fmla="*/ 14 w 176"/>
                  <a:gd name="T31" fmla="*/ 41 h 176"/>
                  <a:gd name="T32" fmla="*/ 12 w 176"/>
                  <a:gd name="T33" fmla="*/ 44 h 176"/>
                  <a:gd name="T34" fmla="*/ 26 w 176"/>
                  <a:gd name="T35" fmla="*/ 62 h 176"/>
                  <a:gd name="T36" fmla="*/ 21 w 176"/>
                  <a:gd name="T37" fmla="*/ 85 h 176"/>
                  <a:gd name="T38" fmla="*/ 0 w 176"/>
                  <a:gd name="T39" fmla="*/ 98 h 176"/>
                  <a:gd name="T40" fmla="*/ 3 w 176"/>
                  <a:gd name="T41" fmla="*/ 111 h 176"/>
                  <a:gd name="T42" fmla="*/ 26 w 176"/>
                  <a:gd name="T43" fmla="*/ 114 h 176"/>
                  <a:gd name="T44" fmla="*/ 41 w 176"/>
                  <a:gd name="T45" fmla="*/ 137 h 176"/>
                  <a:gd name="T46" fmla="*/ 36 w 176"/>
                  <a:gd name="T47" fmla="*/ 160 h 176"/>
                  <a:gd name="T48" fmla="*/ 41 w 176"/>
                  <a:gd name="T49" fmla="*/ 164 h 176"/>
                  <a:gd name="T50" fmla="*/ 46 w 176"/>
                  <a:gd name="T51" fmla="*/ 167 h 176"/>
                  <a:gd name="T52" fmla="*/ 65 w 176"/>
                  <a:gd name="T53" fmla="*/ 152 h 176"/>
                  <a:gd name="T54" fmla="*/ 92 w 176"/>
                  <a:gd name="T55" fmla="*/ 156 h 176"/>
                  <a:gd name="T56" fmla="*/ 104 w 176"/>
                  <a:gd name="T57" fmla="*/ 176 h 176"/>
                  <a:gd name="T58" fmla="*/ 117 w 176"/>
                  <a:gd name="T59" fmla="*/ 173 h 176"/>
                  <a:gd name="T60" fmla="*/ 120 w 176"/>
                  <a:gd name="T61" fmla="*/ 149 h 176"/>
                  <a:gd name="T62" fmla="*/ 139 w 176"/>
                  <a:gd name="T63" fmla="*/ 134 h 176"/>
                  <a:gd name="T64" fmla="*/ 162 w 176"/>
                  <a:gd name="T65" fmla="*/ 139 h 176"/>
                  <a:gd name="T66" fmla="*/ 163 w 176"/>
                  <a:gd name="T67" fmla="*/ 137 h 176"/>
                  <a:gd name="T68" fmla="*/ 169 w 176"/>
                  <a:gd name="T69" fmla="*/ 126 h 176"/>
                  <a:gd name="T70" fmla="*/ 154 w 176"/>
                  <a:gd name="T71" fmla="*/ 106 h 176"/>
                  <a:gd name="T72" fmla="*/ 156 w 176"/>
                  <a:gd name="T73" fmla="*/ 88 h 176"/>
                  <a:gd name="T74" fmla="*/ 131 w 176"/>
                  <a:gd name="T75" fmla="*/ 116 h 176"/>
                  <a:gd name="T76" fmla="*/ 61 w 176"/>
                  <a:gd name="T77" fmla="*/ 131 h 176"/>
                  <a:gd name="T78" fmla="*/ 46 w 176"/>
                  <a:gd name="T79" fmla="*/ 61 h 176"/>
                  <a:gd name="T80" fmla="*/ 116 w 176"/>
                  <a:gd name="T81" fmla="*/ 46 h 176"/>
                  <a:gd name="T82" fmla="*/ 131 w 176"/>
                  <a:gd name="T83" fmla="*/ 1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6" h="176">
                    <a:moveTo>
                      <a:pt x="156" y="88"/>
                    </a:moveTo>
                    <a:cubicBezTo>
                      <a:pt x="176" y="75"/>
                      <a:pt x="176" y="75"/>
                      <a:pt x="176" y="75"/>
                    </a:cubicBezTo>
                    <a:cubicBezTo>
                      <a:pt x="175" y="69"/>
                      <a:pt x="174" y="64"/>
                      <a:pt x="172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45" y="51"/>
                      <a:pt x="142" y="47"/>
                      <a:pt x="138" y="43"/>
                    </a:cubicBezTo>
                    <a:cubicBezTo>
                      <a:pt x="144" y="20"/>
                      <a:pt x="144" y="20"/>
                      <a:pt x="144" y="20"/>
                    </a:cubicBezTo>
                    <a:cubicBezTo>
                      <a:pt x="141" y="18"/>
                      <a:pt x="139" y="16"/>
                      <a:pt x="136" y="14"/>
                    </a:cubicBezTo>
                    <a:cubicBezTo>
                      <a:pt x="134" y="12"/>
                      <a:pt x="131" y="11"/>
                      <a:pt x="128" y="10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4" y="23"/>
                      <a:pt x="99" y="22"/>
                      <a:pt x="94" y="2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6" y="1"/>
                      <a:pt x="70" y="2"/>
                      <a:pt x="64" y="4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5" y="29"/>
                      <a:pt x="50" y="33"/>
                      <a:pt x="45" y="37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18" y="34"/>
                      <a:pt x="16" y="38"/>
                      <a:pt x="14" y="41"/>
                    </a:cubicBezTo>
                    <a:cubicBezTo>
                      <a:pt x="13" y="42"/>
                      <a:pt x="13" y="43"/>
                      <a:pt x="12" y="44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3" y="70"/>
                      <a:pt x="22" y="77"/>
                      <a:pt x="21" y="8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103"/>
                      <a:pt x="1" y="107"/>
                      <a:pt x="3" y="111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9" y="122"/>
                      <a:pt x="34" y="130"/>
                      <a:pt x="41" y="137"/>
                    </a:cubicBezTo>
                    <a:cubicBezTo>
                      <a:pt x="36" y="160"/>
                      <a:pt x="36" y="160"/>
                      <a:pt x="36" y="160"/>
                    </a:cubicBezTo>
                    <a:cubicBezTo>
                      <a:pt x="37" y="161"/>
                      <a:pt x="39" y="163"/>
                      <a:pt x="41" y="164"/>
                    </a:cubicBezTo>
                    <a:cubicBezTo>
                      <a:pt x="42" y="165"/>
                      <a:pt x="44" y="166"/>
                      <a:pt x="46" y="167"/>
                    </a:cubicBezTo>
                    <a:cubicBezTo>
                      <a:pt x="65" y="152"/>
                      <a:pt x="65" y="152"/>
                      <a:pt x="65" y="152"/>
                    </a:cubicBezTo>
                    <a:cubicBezTo>
                      <a:pt x="74" y="155"/>
                      <a:pt x="83" y="157"/>
                      <a:pt x="92" y="15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9" y="175"/>
                      <a:pt x="113" y="174"/>
                      <a:pt x="117" y="173"/>
                    </a:cubicBezTo>
                    <a:cubicBezTo>
                      <a:pt x="120" y="149"/>
                      <a:pt x="120" y="149"/>
                      <a:pt x="120" y="149"/>
                    </a:cubicBezTo>
                    <a:cubicBezTo>
                      <a:pt x="127" y="145"/>
                      <a:pt x="133" y="140"/>
                      <a:pt x="139" y="134"/>
                    </a:cubicBezTo>
                    <a:cubicBezTo>
                      <a:pt x="162" y="139"/>
                      <a:pt x="162" y="139"/>
                      <a:pt x="162" y="139"/>
                    </a:cubicBezTo>
                    <a:cubicBezTo>
                      <a:pt x="162" y="138"/>
                      <a:pt x="163" y="138"/>
                      <a:pt x="163" y="137"/>
                    </a:cubicBezTo>
                    <a:cubicBezTo>
                      <a:pt x="165" y="133"/>
                      <a:pt x="167" y="130"/>
                      <a:pt x="169" y="126"/>
                    </a:cubicBezTo>
                    <a:cubicBezTo>
                      <a:pt x="154" y="106"/>
                      <a:pt x="154" y="106"/>
                      <a:pt x="154" y="106"/>
                    </a:cubicBezTo>
                    <a:cubicBezTo>
                      <a:pt x="156" y="100"/>
                      <a:pt x="156" y="94"/>
                      <a:pt x="156" y="88"/>
                    </a:cubicBezTo>
                    <a:close/>
                    <a:moveTo>
                      <a:pt x="131" y="116"/>
                    </a:moveTo>
                    <a:cubicBezTo>
                      <a:pt x="116" y="140"/>
                      <a:pt x="85" y="146"/>
                      <a:pt x="61" y="131"/>
                    </a:cubicBezTo>
                    <a:cubicBezTo>
                      <a:pt x="38" y="116"/>
                      <a:pt x="31" y="85"/>
                      <a:pt x="46" y="61"/>
                    </a:cubicBezTo>
                    <a:cubicBezTo>
                      <a:pt x="61" y="38"/>
                      <a:pt x="92" y="31"/>
                      <a:pt x="116" y="46"/>
                    </a:cubicBezTo>
                    <a:cubicBezTo>
                      <a:pt x="140" y="61"/>
                      <a:pt x="146" y="92"/>
                      <a:pt x="131" y="1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2"/>
              <p:cNvSpPr>
                <a:spLocks noEditPoints="1"/>
              </p:cNvSpPr>
              <p:nvPr/>
            </p:nvSpPr>
            <p:spPr bwMode="auto">
              <a:xfrm>
                <a:off x="6265863" y="4919663"/>
                <a:ext cx="492125" cy="504825"/>
              </a:xfrm>
              <a:custGeom>
                <a:avLst/>
                <a:gdLst>
                  <a:gd name="T0" fmla="*/ 14 w 131"/>
                  <a:gd name="T1" fmla="*/ 79 h 134"/>
                  <a:gd name="T2" fmla="*/ 2 w 131"/>
                  <a:gd name="T3" fmla="*/ 94 h 134"/>
                  <a:gd name="T4" fmla="*/ 7 w 131"/>
                  <a:gd name="T5" fmla="*/ 104 h 134"/>
                  <a:gd name="T6" fmla="*/ 27 w 131"/>
                  <a:gd name="T7" fmla="*/ 102 h 134"/>
                  <a:gd name="T8" fmla="*/ 34 w 131"/>
                  <a:gd name="T9" fmla="*/ 108 h 134"/>
                  <a:gd name="T10" fmla="*/ 42 w 131"/>
                  <a:gd name="T11" fmla="*/ 113 h 134"/>
                  <a:gd name="T12" fmla="*/ 46 w 131"/>
                  <a:gd name="T13" fmla="*/ 132 h 134"/>
                  <a:gd name="T14" fmla="*/ 58 w 131"/>
                  <a:gd name="T15" fmla="*/ 134 h 134"/>
                  <a:gd name="T16" fmla="*/ 68 w 131"/>
                  <a:gd name="T17" fmla="*/ 117 h 134"/>
                  <a:gd name="T18" fmla="*/ 87 w 131"/>
                  <a:gd name="T19" fmla="*/ 112 h 134"/>
                  <a:gd name="T20" fmla="*/ 104 w 131"/>
                  <a:gd name="T21" fmla="*/ 121 h 134"/>
                  <a:gd name="T22" fmla="*/ 113 w 131"/>
                  <a:gd name="T23" fmla="*/ 113 h 134"/>
                  <a:gd name="T24" fmla="*/ 107 w 131"/>
                  <a:gd name="T25" fmla="*/ 94 h 134"/>
                  <a:gd name="T26" fmla="*/ 113 w 131"/>
                  <a:gd name="T27" fmla="*/ 76 h 134"/>
                  <a:gd name="T28" fmla="*/ 131 w 131"/>
                  <a:gd name="T29" fmla="*/ 68 h 134"/>
                  <a:gd name="T30" fmla="*/ 130 w 131"/>
                  <a:gd name="T31" fmla="*/ 55 h 134"/>
                  <a:gd name="T32" fmla="*/ 111 w 131"/>
                  <a:gd name="T33" fmla="*/ 48 h 134"/>
                  <a:gd name="T34" fmla="*/ 104 w 131"/>
                  <a:gd name="T35" fmla="*/ 36 h 134"/>
                  <a:gd name="T36" fmla="*/ 109 w 131"/>
                  <a:gd name="T37" fmla="*/ 17 h 134"/>
                  <a:gd name="T38" fmla="*/ 103 w 131"/>
                  <a:gd name="T39" fmla="*/ 12 h 134"/>
                  <a:gd name="T40" fmla="*/ 97 w 131"/>
                  <a:gd name="T41" fmla="*/ 8 h 134"/>
                  <a:gd name="T42" fmla="*/ 80 w 131"/>
                  <a:gd name="T43" fmla="*/ 19 h 134"/>
                  <a:gd name="T44" fmla="*/ 66 w 131"/>
                  <a:gd name="T45" fmla="*/ 16 h 134"/>
                  <a:gd name="T46" fmla="*/ 54 w 131"/>
                  <a:gd name="T47" fmla="*/ 0 h 134"/>
                  <a:gd name="T48" fmla="*/ 41 w 131"/>
                  <a:gd name="T49" fmla="*/ 3 h 134"/>
                  <a:gd name="T50" fmla="*/ 39 w 131"/>
                  <a:gd name="T51" fmla="*/ 23 h 134"/>
                  <a:gd name="T52" fmla="*/ 25 w 131"/>
                  <a:gd name="T53" fmla="*/ 34 h 134"/>
                  <a:gd name="T54" fmla="*/ 4 w 131"/>
                  <a:gd name="T55" fmla="*/ 34 h 134"/>
                  <a:gd name="T56" fmla="*/ 0 w 131"/>
                  <a:gd name="T57" fmla="*/ 45 h 134"/>
                  <a:gd name="T58" fmla="*/ 14 w 131"/>
                  <a:gd name="T59" fmla="*/ 59 h 134"/>
                  <a:gd name="T60" fmla="*/ 14 w 131"/>
                  <a:gd name="T61" fmla="*/ 79 h 134"/>
                  <a:gd name="T62" fmla="*/ 32 w 131"/>
                  <a:gd name="T63" fmla="*/ 45 h 134"/>
                  <a:gd name="T64" fmla="*/ 86 w 131"/>
                  <a:gd name="T65" fmla="*/ 36 h 134"/>
                  <a:gd name="T66" fmla="*/ 94 w 131"/>
                  <a:gd name="T67" fmla="*/ 89 h 134"/>
                  <a:gd name="T68" fmla="*/ 41 w 131"/>
                  <a:gd name="T69" fmla="*/ 98 h 134"/>
                  <a:gd name="T70" fmla="*/ 32 w 131"/>
                  <a:gd name="T71" fmla="*/ 4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1" h="134">
                    <a:moveTo>
                      <a:pt x="14" y="79"/>
                    </a:moveTo>
                    <a:cubicBezTo>
                      <a:pt x="2" y="94"/>
                      <a:pt x="2" y="94"/>
                      <a:pt x="2" y="94"/>
                    </a:cubicBezTo>
                    <a:cubicBezTo>
                      <a:pt x="3" y="97"/>
                      <a:pt x="5" y="101"/>
                      <a:pt x="7" y="104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9" y="104"/>
                      <a:pt x="31" y="106"/>
                      <a:pt x="34" y="108"/>
                    </a:cubicBezTo>
                    <a:cubicBezTo>
                      <a:pt x="37" y="110"/>
                      <a:pt x="39" y="111"/>
                      <a:pt x="42" y="113"/>
                    </a:cubicBezTo>
                    <a:cubicBezTo>
                      <a:pt x="46" y="132"/>
                      <a:pt x="46" y="132"/>
                      <a:pt x="46" y="132"/>
                    </a:cubicBezTo>
                    <a:cubicBezTo>
                      <a:pt x="50" y="133"/>
                      <a:pt x="54" y="134"/>
                      <a:pt x="58" y="134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75" y="117"/>
                      <a:pt x="81" y="115"/>
                      <a:pt x="87" y="112"/>
                    </a:cubicBezTo>
                    <a:cubicBezTo>
                      <a:pt x="104" y="121"/>
                      <a:pt x="104" y="121"/>
                      <a:pt x="104" y="121"/>
                    </a:cubicBezTo>
                    <a:cubicBezTo>
                      <a:pt x="108" y="118"/>
                      <a:pt x="111" y="116"/>
                      <a:pt x="113" y="113"/>
                    </a:cubicBezTo>
                    <a:cubicBezTo>
                      <a:pt x="107" y="94"/>
                      <a:pt x="107" y="94"/>
                      <a:pt x="107" y="94"/>
                    </a:cubicBezTo>
                    <a:cubicBezTo>
                      <a:pt x="110" y="88"/>
                      <a:pt x="112" y="82"/>
                      <a:pt x="113" y="76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31" y="64"/>
                      <a:pt x="131" y="59"/>
                      <a:pt x="130" y="55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09" y="44"/>
                      <a:pt x="107" y="40"/>
                      <a:pt x="104" y="36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7" y="15"/>
                      <a:pt x="105" y="13"/>
                      <a:pt x="103" y="12"/>
                    </a:cubicBezTo>
                    <a:cubicBezTo>
                      <a:pt x="101" y="11"/>
                      <a:pt x="99" y="9"/>
                      <a:pt x="97" y="8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76" y="17"/>
                      <a:pt x="71" y="16"/>
                      <a:pt x="66" y="16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0" y="1"/>
                      <a:pt x="45" y="2"/>
                      <a:pt x="41" y="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3" y="26"/>
                      <a:pt x="29" y="30"/>
                      <a:pt x="25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8"/>
                      <a:pt x="1" y="41"/>
                      <a:pt x="0" y="45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65"/>
                      <a:pt x="13" y="72"/>
                      <a:pt x="14" y="79"/>
                    </a:cubicBezTo>
                    <a:close/>
                    <a:moveTo>
                      <a:pt x="32" y="45"/>
                    </a:moveTo>
                    <a:cubicBezTo>
                      <a:pt x="45" y="28"/>
                      <a:pt x="69" y="24"/>
                      <a:pt x="86" y="36"/>
                    </a:cubicBezTo>
                    <a:cubicBezTo>
                      <a:pt x="103" y="49"/>
                      <a:pt x="106" y="72"/>
                      <a:pt x="94" y="89"/>
                    </a:cubicBezTo>
                    <a:cubicBezTo>
                      <a:pt x="82" y="106"/>
                      <a:pt x="58" y="110"/>
                      <a:pt x="41" y="98"/>
                    </a:cubicBezTo>
                    <a:cubicBezTo>
                      <a:pt x="24" y="86"/>
                      <a:pt x="20" y="62"/>
                      <a:pt x="32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254530" y="977073"/>
            <a:ext cx="1153061" cy="1300608"/>
            <a:chOff x="2151608" y="973528"/>
            <a:chExt cx="1153061" cy="1300608"/>
          </a:xfrm>
        </p:grpSpPr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2151608" y="973528"/>
              <a:ext cx="1153061" cy="1300608"/>
            </a:xfrm>
            <a:custGeom>
              <a:avLst/>
              <a:gdLst>
                <a:gd name="T0" fmla="*/ 311 w 622"/>
                <a:gd name="T1" fmla="*/ 702 h 702"/>
                <a:gd name="T2" fmla="*/ 91 w 622"/>
                <a:gd name="T3" fmla="*/ 512 h 702"/>
                <a:gd name="T4" fmla="*/ 0 w 622"/>
                <a:gd name="T5" fmla="*/ 159 h 702"/>
                <a:gd name="T6" fmla="*/ 7 w 622"/>
                <a:gd name="T7" fmla="*/ 29 h 702"/>
                <a:gd name="T8" fmla="*/ 146 w 622"/>
                <a:gd name="T9" fmla="*/ 84 h 702"/>
                <a:gd name="T10" fmla="*/ 312 w 622"/>
                <a:gd name="T11" fmla="*/ 0 h 702"/>
                <a:gd name="T12" fmla="*/ 477 w 622"/>
                <a:gd name="T13" fmla="*/ 84 h 702"/>
                <a:gd name="T14" fmla="*/ 616 w 622"/>
                <a:gd name="T15" fmla="*/ 29 h 702"/>
                <a:gd name="T16" fmla="*/ 622 w 622"/>
                <a:gd name="T17" fmla="*/ 159 h 702"/>
                <a:gd name="T18" fmla="*/ 532 w 622"/>
                <a:gd name="T19" fmla="*/ 512 h 702"/>
                <a:gd name="T20" fmla="*/ 311 w 622"/>
                <a:gd name="T21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702">
                  <a:moveTo>
                    <a:pt x="311" y="702"/>
                  </a:moveTo>
                  <a:cubicBezTo>
                    <a:pt x="225" y="675"/>
                    <a:pt x="147" y="607"/>
                    <a:pt x="91" y="512"/>
                  </a:cubicBezTo>
                  <a:cubicBezTo>
                    <a:pt x="33" y="412"/>
                    <a:pt x="0" y="287"/>
                    <a:pt x="0" y="159"/>
                  </a:cubicBezTo>
                  <a:cubicBezTo>
                    <a:pt x="0" y="123"/>
                    <a:pt x="3" y="71"/>
                    <a:pt x="7" y="29"/>
                  </a:cubicBezTo>
                  <a:cubicBezTo>
                    <a:pt x="44" y="64"/>
                    <a:pt x="94" y="84"/>
                    <a:pt x="146" y="84"/>
                  </a:cubicBezTo>
                  <a:cubicBezTo>
                    <a:pt x="212" y="84"/>
                    <a:pt x="273" y="52"/>
                    <a:pt x="312" y="0"/>
                  </a:cubicBezTo>
                  <a:cubicBezTo>
                    <a:pt x="350" y="52"/>
                    <a:pt x="412" y="84"/>
                    <a:pt x="477" y="84"/>
                  </a:cubicBezTo>
                  <a:cubicBezTo>
                    <a:pt x="529" y="84"/>
                    <a:pt x="578" y="64"/>
                    <a:pt x="616" y="29"/>
                  </a:cubicBezTo>
                  <a:cubicBezTo>
                    <a:pt x="620" y="71"/>
                    <a:pt x="622" y="124"/>
                    <a:pt x="622" y="159"/>
                  </a:cubicBezTo>
                  <a:cubicBezTo>
                    <a:pt x="622" y="287"/>
                    <a:pt x="590" y="412"/>
                    <a:pt x="532" y="512"/>
                  </a:cubicBezTo>
                  <a:cubicBezTo>
                    <a:pt x="475" y="607"/>
                    <a:pt x="397" y="675"/>
                    <a:pt x="311" y="702"/>
                  </a:cubicBezTo>
                  <a:close/>
                </a:path>
              </a:pathLst>
            </a:custGeom>
            <a:gradFill>
              <a:gsLst>
                <a:gs pos="100000">
                  <a:srgbClr val="F7AE04"/>
                </a:gs>
                <a:gs pos="0">
                  <a:srgbClr val="EA7505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2415513" y="1292295"/>
              <a:ext cx="596438" cy="590973"/>
              <a:chOff x="8185151" y="600075"/>
              <a:chExt cx="1212850" cy="1201738"/>
            </a:xfrm>
          </p:grpSpPr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8320088" y="828675"/>
                <a:ext cx="919163" cy="973138"/>
              </a:xfrm>
              <a:custGeom>
                <a:avLst/>
                <a:gdLst>
                  <a:gd name="T0" fmla="*/ 123 w 245"/>
                  <a:gd name="T1" fmla="*/ 0 h 259"/>
                  <a:gd name="T2" fmla="*/ 0 w 245"/>
                  <a:gd name="T3" fmla="*/ 155 h 259"/>
                  <a:gd name="T4" fmla="*/ 0 w 245"/>
                  <a:gd name="T5" fmla="*/ 246 h 259"/>
                  <a:gd name="T6" fmla="*/ 16 w 245"/>
                  <a:gd name="T7" fmla="*/ 259 h 259"/>
                  <a:gd name="T8" fmla="*/ 96 w 245"/>
                  <a:gd name="T9" fmla="*/ 259 h 259"/>
                  <a:gd name="T10" fmla="*/ 96 w 245"/>
                  <a:gd name="T11" fmla="*/ 167 h 259"/>
                  <a:gd name="T12" fmla="*/ 151 w 245"/>
                  <a:gd name="T13" fmla="*/ 167 h 259"/>
                  <a:gd name="T14" fmla="*/ 151 w 245"/>
                  <a:gd name="T15" fmla="*/ 259 h 259"/>
                  <a:gd name="T16" fmla="*/ 230 w 245"/>
                  <a:gd name="T17" fmla="*/ 259 h 259"/>
                  <a:gd name="T18" fmla="*/ 245 w 245"/>
                  <a:gd name="T19" fmla="*/ 246 h 259"/>
                  <a:gd name="T20" fmla="*/ 245 w 245"/>
                  <a:gd name="T21" fmla="*/ 144 h 259"/>
                  <a:gd name="T22" fmla="*/ 123 w 245"/>
                  <a:gd name="T23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5" h="259">
                    <a:moveTo>
                      <a:pt x="123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3"/>
                      <a:pt x="7" y="259"/>
                      <a:pt x="16" y="259"/>
                    </a:cubicBezTo>
                    <a:cubicBezTo>
                      <a:pt x="96" y="259"/>
                      <a:pt x="96" y="259"/>
                      <a:pt x="96" y="259"/>
                    </a:cubicBezTo>
                    <a:cubicBezTo>
                      <a:pt x="96" y="167"/>
                      <a:pt x="96" y="167"/>
                      <a:pt x="96" y="16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51" y="259"/>
                      <a:pt x="151" y="259"/>
                      <a:pt x="151" y="259"/>
                    </a:cubicBezTo>
                    <a:cubicBezTo>
                      <a:pt x="230" y="259"/>
                      <a:pt x="230" y="259"/>
                      <a:pt x="230" y="259"/>
                    </a:cubicBezTo>
                    <a:cubicBezTo>
                      <a:pt x="238" y="259"/>
                      <a:pt x="245" y="253"/>
                      <a:pt x="245" y="246"/>
                    </a:cubicBezTo>
                    <a:cubicBezTo>
                      <a:pt x="245" y="144"/>
                      <a:pt x="245" y="144"/>
                      <a:pt x="245" y="144"/>
                    </a:cubicBezTo>
                    <a:cubicBezTo>
                      <a:pt x="245" y="137"/>
                      <a:pt x="123" y="0"/>
                      <a:pt x="1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8185151" y="600075"/>
                <a:ext cx="1212850" cy="811213"/>
              </a:xfrm>
              <a:custGeom>
                <a:avLst/>
                <a:gdLst>
                  <a:gd name="T0" fmla="*/ 319 w 323"/>
                  <a:gd name="T1" fmla="*/ 184 h 216"/>
                  <a:gd name="T2" fmla="*/ 169 w 323"/>
                  <a:gd name="T3" fmla="*/ 5 h 216"/>
                  <a:gd name="T4" fmla="*/ 158 w 323"/>
                  <a:gd name="T5" fmla="*/ 0 h 216"/>
                  <a:gd name="T6" fmla="*/ 147 w 323"/>
                  <a:gd name="T7" fmla="*/ 5 h 216"/>
                  <a:gd name="T8" fmla="*/ 4 w 323"/>
                  <a:gd name="T9" fmla="*/ 188 h 216"/>
                  <a:gd name="T10" fmla="*/ 6 w 323"/>
                  <a:gd name="T11" fmla="*/ 209 h 216"/>
                  <a:gd name="T12" fmla="*/ 24 w 323"/>
                  <a:gd name="T13" fmla="*/ 211 h 216"/>
                  <a:gd name="T14" fmla="*/ 159 w 323"/>
                  <a:gd name="T15" fmla="*/ 42 h 216"/>
                  <a:gd name="T16" fmla="*/ 299 w 323"/>
                  <a:gd name="T17" fmla="*/ 207 h 216"/>
                  <a:gd name="T18" fmla="*/ 317 w 323"/>
                  <a:gd name="T19" fmla="*/ 205 h 216"/>
                  <a:gd name="T20" fmla="*/ 319 w 323"/>
                  <a:gd name="T21" fmla="*/ 18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3" h="216">
                    <a:moveTo>
                      <a:pt x="319" y="184"/>
                    </a:moveTo>
                    <a:cubicBezTo>
                      <a:pt x="319" y="184"/>
                      <a:pt x="171" y="7"/>
                      <a:pt x="169" y="5"/>
                    </a:cubicBezTo>
                    <a:cubicBezTo>
                      <a:pt x="166" y="1"/>
                      <a:pt x="162" y="0"/>
                      <a:pt x="158" y="0"/>
                    </a:cubicBezTo>
                    <a:cubicBezTo>
                      <a:pt x="154" y="0"/>
                      <a:pt x="150" y="1"/>
                      <a:pt x="147" y="5"/>
                    </a:cubicBezTo>
                    <a:cubicBezTo>
                      <a:pt x="145" y="8"/>
                      <a:pt x="4" y="188"/>
                      <a:pt x="4" y="188"/>
                    </a:cubicBezTo>
                    <a:cubicBezTo>
                      <a:pt x="0" y="194"/>
                      <a:pt x="1" y="203"/>
                      <a:pt x="6" y="209"/>
                    </a:cubicBezTo>
                    <a:cubicBezTo>
                      <a:pt x="12" y="215"/>
                      <a:pt x="20" y="216"/>
                      <a:pt x="24" y="211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299" y="207"/>
                      <a:pt x="299" y="207"/>
                      <a:pt x="299" y="207"/>
                    </a:cubicBezTo>
                    <a:cubicBezTo>
                      <a:pt x="304" y="213"/>
                      <a:pt x="312" y="212"/>
                      <a:pt x="317" y="205"/>
                    </a:cubicBezTo>
                    <a:cubicBezTo>
                      <a:pt x="323" y="199"/>
                      <a:pt x="323" y="189"/>
                      <a:pt x="319" y="1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920627" y="942158"/>
            <a:ext cx="1153061" cy="1300608"/>
            <a:chOff x="3791037" y="947028"/>
            <a:chExt cx="1153061" cy="1300608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3791037" y="947028"/>
              <a:ext cx="1153061" cy="1300608"/>
            </a:xfrm>
            <a:custGeom>
              <a:avLst/>
              <a:gdLst>
                <a:gd name="T0" fmla="*/ 311 w 622"/>
                <a:gd name="T1" fmla="*/ 702 h 702"/>
                <a:gd name="T2" fmla="*/ 91 w 622"/>
                <a:gd name="T3" fmla="*/ 512 h 702"/>
                <a:gd name="T4" fmla="*/ 0 w 622"/>
                <a:gd name="T5" fmla="*/ 159 h 702"/>
                <a:gd name="T6" fmla="*/ 7 w 622"/>
                <a:gd name="T7" fmla="*/ 29 h 702"/>
                <a:gd name="T8" fmla="*/ 146 w 622"/>
                <a:gd name="T9" fmla="*/ 84 h 702"/>
                <a:gd name="T10" fmla="*/ 312 w 622"/>
                <a:gd name="T11" fmla="*/ 0 h 702"/>
                <a:gd name="T12" fmla="*/ 477 w 622"/>
                <a:gd name="T13" fmla="*/ 84 h 702"/>
                <a:gd name="T14" fmla="*/ 616 w 622"/>
                <a:gd name="T15" fmla="*/ 29 h 702"/>
                <a:gd name="T16" fmla="*/ 622 w 622"/>
                <a:gd name="T17" fmla="*/ 159 h 702"/>
                <a:gd name="T18" fmla="*/ 532 w 622"/>
                <a:gd name="T19" fmla="*/ 512 h 702"/>
                <a:gd name="T20" fmla="*/ 311 w 622"/>
                <a:gd name="T21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702">
                  <a:moveTo>
                    <a:pt x="311" y="702"/>
                  </a:moveTo>
                  <a:cubicBezTo>
                    <a:pt x="225" y="675"/>
                    <a:pt x="147" y="607"/>
                    <a:pt x="91" y="512"/>
                  </a:cubicBezTo>
                  <a:cubicBezTo>
                    <a:pt x="33" y="412"/>
                    <a:pt x="0" y="287"/>
                    <a:pt x="0" y="159"/>
                  </a:cubicBezTo>
                  <a:cubicBezTo>
                    <a:pt x="0" y="123"/>
                    <a:pt x="3" y="71"/>
                    <a:pt x="7" y="29"/>
                  </a:cubicBezTo>
                  <a:cubicBezTo>
                    <a:pt x="44" y="64"/>
                    <a:pt x="94" y="84"/>
                    <a:pt x="146" y="84"/>
                  </a:cubicBezTo>
                  <a:cubicBezTo>
                    <a:pt x="212" y="84"/>
                    <a:pt x="273" y="52"/>
                    <a:pt x="312" y="0"/>
                  </a:cubicBezTo>
                  <a:cubicBezTo>
                    <a:pt x="350" y="52"/>
                    <a:pt x="412" y="84"/>
                    <a:pt x="477" y="84"/>
                  </a:cubicBezTo>
                  <a:cubicBezTo>
                    <a:pt x="529" y="84"/>
                    <a:pt x="578" y="64"/>
                    <a:pt x="616" y="29"/>
                  </a:cubicBezTo>
                  <a:cubicBezTo>
                    <a:pt x="620" y="71"/>
                    <a:pt x="622" y="124"/>
                    <a:pt x="622" y="159"/>
                  </a:cubicBezTo>
                  <a:cubicBezTo>
                    <a:pt x="622" y="287"/>
                    <a:pt x="590" y="412"/>
                    <a:pt x="532" y="512"/>
                  </a:cubicBezTo>
                  <a:cubicBezTo>
                    <a:pt x="475" y="607"/>
                    <a:pt x="397" y="675"/>
                    <a:pt x="311" y="702"/>
                  </a:cubicBezTo>
                  <a:close/>
                </a:path>
              </a:pathLst>
            </a:custGeom>
            <a:gradFill>
              <a:gsLst>
                <a:gs pos="100000">
                  <a:srgbClr val="F7AE04"/>
                </a:gs>
                <a:gs pos="0">
                  <a:srgbClr val="EA7505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3977773" y="1259159"/>
              <a:ext cx="724469" cy="604245"/>
              <a:chOff x="2760663" y="5032375"/>
              <a:chExt cx="1473200" cy="1228726"/>
            </a:xfrm>
          </p:grpSpPr>
          <p:sp>
            <p:nvSpPr>
              <p:cNvPr id="51" name="Freeform 15"/>
              <p:cNvSpPr>
                <a:spLocks/>
              </p:cNvSpPr>
              <p:nvPr/>
            </p:nvSpPr>
            <p:spPr bwMode="auto">
              <a:xfrm>
                <a:off x="3005138" y="5856288"/>
                <a:ext cx="285750" cy="404813"/>
              </a:xfrm>
              <a:custGeom>
                <a:avLst/>
                <a:gdLst>
                  <a:gd name="T0" fmla="*/ 76 w 76"/>
                  <a:gd name="T1" fmla="*/ 103 h 108"/>
                  <a:gd name="T2" fmla="*/ 62 w 76"/>
                  <a:gd name="T3" fmla="*/ 108 h 108"/>
                  <a:gd name="T4" fmla="*/ 13 w 76"/>
                  <a:gd name="T5" fmla="*/ 108 h 108"/>
                  <a:gd name="T6" fmla="*/ 0 w 76"/>
                  <a:gd name="T7" fmla="*/ 103 h 108"/>
                  <a:gd name="T8" fmla="*/ 0 w 76"/>
                  <a:gd name="T9" fmla="*/ 5 h 108"/>
                  <a:gd name="T10" fmla="*/ 13 w 76"/>
                  <a:gd name="T11" fmla="*/ 0 h 108"/>
                  <a:gd name="T12" fmla="*/ 62 w 76"/>
                  <a:gd name="T13" fmla="*/ 0 h 108"/>
                  <a:gd name="T14" fmla="*/ 76 w 76"/>
                  <a:gd name="T15" fmla="*/ 5 h 108"/>
                  <a:gd name="T16" fmla="*/ 76 w 76"/>
                  <a:gd name="T17" fmla="*/ 10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08">
                    <a:moveTo>
                      <a:pt x="76" y="103"/>
                    </a:moveTo>
                    <a:cubicBezTo>
                      <a:pt x="76" y="106"/>
                      <a:pt x="70" y="108"/>
                      <a:pt x="62" y="108"/>
                    </a:cubicBezTo>
                    <a:cubicBezTo>
                      <a:pt x="13" y="108"/>
                      <a:pt x="13" y="108"/>
                      <a:pt x="13" y="108"/>
                    </a:cubicBezTo>
                    <a:cubicBezTo>
                      <a:pt x="6" y="108"/>
                      <a:pt x="0" y="106"/>
                      <a:pt x="0" y="10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6" y="0"/>
                      <a:pt x="1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0" y="0"/>
                      <a:pt x="76" y="2"/>
                      <a:pt x="76" y="5"/>
                    </a:cubicBezTo>
                    <a:lnTo>
                      <a:pt x="76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3321051" y="5645150"/>
                <a:ext cx="284163" cy="615950"/>
              </a:xfrm>
              <a:custGeom>
                <a:avLst/>
                <a:gdLst>
                  <a:gd name="T0" fmla="*/ 76 w 76"/>
                  <a:gd name="T1" fmla="*/ 156 h 164"/>
                  <a:gd name="T2" fmla="*/ 62 w 76"/>
                  <a:gd name="T3" fmla="*/ 164 h 164"/>
                  <a:gd name="T4" fmla="*/ 13 w 76"/>
                  <a:gd name="T5" fmla="*/ 164 h 164"/>
                  <a:gd name="T6" fmla="*/ 0 w 76"/>
                  <a:gd name="T7" fmla="*/ 156 h 164"/>
                  <a:gd name="T8" fmla="*/ 0 w 76"/>
                  <a:gd name="T9" fmla="*/ 7 h 164"/>
                  <a:gd name="T10" fmla="*/ 13 w 76"/>
                  <a:gd name="T11" fmla="*/ 0 h 164"/>
                  <a:gd name="T12" fmla="*/ 62 w 76"/>
                  <a:gd name="T13" fmla="*/ 0 h 164"/>
                  <a:gd name="T14" fmla="*/ 76 w 76"/>
                  <a:gd name="T15" fmla="*/ 7 h 164"/>
                  <a:gd name="T16" fmla="*/ 76 w 76"/>
                  <a:gd name="T17" fmla="*/ 156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64">
                    <a:moveTo>
                      <a:pt x="76" y="156"/>
                    </a:moveTo>
                    <a:cubicBezTo>
                      <a:pt x="76" y="160"/>
                      <a:pt x="70" y="164"/>
                      <a:pt x="62" y="164"/>
                    </a:cubicBezTo>
                    <a:cubicBezTo>
                      <a:pt x="13" y="164"/>
                      <a:pt x="13" y="164"/>
                      <a:pt x="13" y="164"/>
                    </a:cubicBezTo>
                    <a:cubicBezTo>
                      <a:pt x="6" y="164"/>
                      <a:pt x="0" y="160"/>
                      <a:pt x="0" y="1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6" y="0"/>
                      <a:pt x="1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0" y="0"/>
                      <a:pt x="76" y="3"/>
                      <a:pt x="76" y="7"/>
                    </a:cubicBezTo>
                    <a:lnTo>
                      <a:pt x="76" y="1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3635376" y="5397500"/>
                <a:ext cx="282575" cy="863600"/>
              </a:xfrm>
              <a:custGeom>
                <a:avLst/>
                <a:gdLst>
                  <a:gd name="T0" fmla="*/ 75 w 75"/>
                  <a:gd name="T1" fmla="*/ 219 h 230"/>
                  <a:gd name="T2" fmla="*/ 62 w 75"/>
                  <a:gd name="T3" fmla="*/ 230 h 230"/>
                  <a:gd name="T4" fmla="*/ 13 w 75"/>
                  <a:gd name="T5" fmla="*/ 230 h 230"/>
                  <a:gd name="T6" fmla="*/ 0 w 75"/>
                  <a:gd name="T7" fmla="*/ 219 h 230"/>
                  <a:gd name="T8" fmla="*/ 0 w 75"/>
                  <a:gd name="T9" fmla="*/ 10 h 230"/>
                  <a:gd name="T10" fmla="*/ 13 w 75"/>
                  <a:gd name="T11" fmla="*/ 0 h 230"/>
                  <a:gd name="T12" fmla="*/ 62 w 75"/>
                  <a:gd name="T13" fmla="*/ 0 h 230"/>
                  <a:gd name="T14" fmla="*/ 75 w 75"/>
                  <a:gd name="T15" fmla="*/ 10 h 230"/>
                  <a:gd name="T16" fmla="*/ 75 w 75"/>
                  <a:gd name="T17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230">
                    <a:moveTo>
                      <a:pt x="75" y="219"/>
                    </a:moveTo>
                    <a:cubicBezTo>
                      <a:pt x="75" y="225"/>
                      <a:pt x="70" y="230"/>
                      <a:pt x="62" y="230"/>
                    </a:cubicBezTo>
                    <a:cubicBezTo>
                      <a:pt x="13" y="230"/>
                      <a:pt x="13" y="230"/>
                      <a:pt x="13" y="230"/>
                    </a:cubicBezTo>
                    <a:cubicBezTo>
                      <a:pt x="6" y="230"/>
                      <a:pt x="0" y="225"/>
                      <a:pt x="0" y="2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6" y="0"/>
                      <a:pt x="1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0" y="0"/>
                      <a:pt x="75" y="4"/>
                      <a:pt x="75" y="10"/>
                    </a:cubicBezTo>
                    <a:lnTo>
                      <a:pt x="75" y="2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8"/>
              <p:cNvSpPr>
                <a:spLocks/>
              </p:cNvSpPr>
              <p:nvPr/>
            </p:nvSpPr>
            <p:spPr bwMode="auto">
              <a:xfrm>
                <a:off x="3951288" y="5205413"/>
                <a:ext cx="282575" cy="1055688"/>
              </a:xfrm>
              <a:custGeom>
                <a:avLst/>
                <a:gdLst>
                  <a:gd name="T0" fmla="*/ 75 w 75"/>
                  <a:gd name="T1" fmla="*/ 268 h 281"/>
                  <a:gd name="T2" fmla="*/ 62 w 75"/>
                  <a:gd name="T3" fmla="*/ 281 h 281"/>
                  <a:gd name="T4" fmla="*/ 13 w 75"/>
                  <a:gd name="T5" fmla="*/ 281 h 281"/>
                  <a:gd name="T6" fmla="*/ 0 w 75"/>
                  <a:gd name="T7" fmla="*/ 268 h 281"/>
                  <a:gd name="T8" fmla="*/ 0 w 75"/>
                  <a:gd name="T9" fmla="*/ 13 h 281"/>
                  <a:gd name="T10" fmla="*/ 13 w 75"/>
                  <a:gd name="T11" fmla="*/ 0 h 281"/>
                  <a:gd name="T12" fmla="*/ 62 w 75"/>
                  <a:gd name="T13" fmla="*/ 0 h 281"/>
                  <a:gd name="T14" fmla="*/ 75 w 75"/>
                  <a:gd name="T15" fmla="*/ 13 h 281"/>
                  <a:gd name="T16" fmla="*/ 75 w 75"/>
                  <a:gd name="T17" fmla="*/ 268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281">
                    <a:moveTo>
                      <a:pt x="75" y="268"/>
                    </a:moveTo>
                    <a:cubicBezTo>
                      <a:pt x="75" y="275"/>
                      <a:pt x="69" y="281"/>
                      <a:pt x="62" y="281"/>
                    </a:cubicBezTo>
                    <a:cubicBezTo>
                      <a:pt x="13" y="281"/>
                      <a:pt x="13" y="281"/>
                      <a:pt x="13" y="281"/>
                    </a:cubicBezTo>
                    <a:cubicBezTo>
                      <a:pt x="6" y="281"/>
                      <a:pt x="0" y="275"/>
                      <a:pt x="0" y="26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9" y="0"/>
                      <a:pt x="75" y="6"/>
                      <a:pt x="75" y="13"/>
                    </a:cubicBezTo>
                    <a:lnTo>
                      <a:pt x="75" y="2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9"/>
              <p:cNvSpPr>
                <a:spLocks/>
              </p:cNvSpPr>
              <p:nvPr/>
            </p:nvSpPr>
            <p:spPr bwMode="auto">
              <a:xfrm>
                <a:off x="2760663" y="5116513"/>
                <a:ext cx="1063625" cy="682625"/>
              </a:xfrm>
              <a:custGeom>
                <a:avLst/>
                <a:gdLst>
                  <a:gd name="T0" fmla="*/ 14 w 283"/>
                  <a:gd name="T1" fmla="*/ 182 h 182"/>
                  <a:gd name="T2" fmla="*/ 5 w 283"/>
                  <a:gd name="T3" fmla="*/ 179 h 182"/>
                  <a:gd name="T4" fmla="*/ 5 w 283"/>
                  <a:gd name="T5" fmla="*/ 163 h 182"/>
                  <a:gd name="T6" fmla="*/ 140 w 283"/>
                  <a:gd name="T7" fmla="*/ 46 h 182"/>
                  <a:gd name="T8" fmla="*/ 154 w 283"/>
                  <a:gd name="T9" fmla="*/ 44 h 182"/>
                  <a:gd name="T10" fmla="*/ 162 w 283"/>
                  <a:gd name="T11" fmla="*/ 54 h 182"/>
                  <a:gd name="T12" fmla="*/ 162 w 283"/>
                  <a:gd name="T13" fmla="*/ 88 h 182"/>
                  <a:gd name="T14" fmla="*/ 259 w 283"/>
                  <a:gd name="T15" fmla="*/ 5 h 182"/>
                  <a:gd name="T16" fmla="*/ 278 w 283"/>
                  <a:gd name="T17" fmla="*/ 5 h 182"/>
                  <a:gd name="T18" fmla="*/ 278 w 283"/>
                  <a:gd name="T19" fmla="*/ 20 h 182"/>
                  <a:gd name="T20" fmla="*/ 158 w 283"/>
                  <a:gd name="T21" fmla="*/ 123 h 182"/>
                  <a:gd name="T22" fmla="*/ 144 w 283"/>
                  <a:gd name="T23" fmla="*/ 125 h 182"/>
                  <a:gd name="T24" fmla="*/ 136 w 283"/>
                  <a:gd name="T25" fmla="*/ 115 h 182"/>
                  <a:gd name="T26" fmla="*/ 136 w 283"/>
                  <a:gd name="T27" fmla="*/ 82 h 182"/>
                  <a:gd name="T28" fmla="*/ 23 w 283"/>
                  <a:gd name="T29" fmla="*/ 179 h 182"/>
                  <a:gd name="T30" fmla="*/ 14 w 283"/>
                  <a:gd name="T31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182">
                    <a:moveTo>
                      <a:pt x="14" y="182"/>
                    </a:moveTo>
                    <a:cubicBezTo>
                      <a:pt x="11" y="182"/>
                      <a:pt x="7" y="181"/>
                      <a:pt x="5" y="179"/>
                    </a:cubicBezTo>
                    <a:cubicBezTo>
                      <a:pt x="0" y="174"/>
                      <a:pt x="0" y="167"/>
                      <a:pt x="5" y="163"/>
                    </a:cubicBezTo>
                    <a:cubicBezTo>
                      <a:pt x="140" y="46"/>
                      <a:pt x="140" y="46"/>
                      <a:pt x="140" y="46"/>
                    </a:cubicBezTo>
                    <a:cubicBezTo>
                      <a:pt x="143" y="43"/>
                      <a:pt x="149" y="42"/>
                      <a:pt x="154" y="44"/>
                    </a:cubicBezTo>
                    <a:cubicBezTo>
                      <a:pt x="159" y="46"/>
                      <a:pt x="162" y="50"/>
                      <a:pt x="162" y="54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259" y="5"/>
                      <a:pt x="259" y="5"/>
                      <a:pt x="259" y="5"/>
                    </a:cubicBezTo>
                    <a:cubicBezTo>
                      <a:pt x="264" y="0"/>
                      <a:pt x="273" y="0"/>
                      <a:pt x="278" y="5"/>
                    </a:cubicBezTo>
                    <a:cubicBezTo>
                      <a:pt x="283" y="9"/>
                      <a:pt x="283" y="16"/>
                      <a:pt x="278" y="20"/>
                    </a:cubicBezTo>
                    <a:cubicBezTo>
                      <a:pt x="158" y="123"/>
                      <a:pt x="158" y="123"/>
                      <a:pt x="158" y="123"/>
                    </a:cubicBezTo>
                    <a:cubicBezTo>
                      <a:pt x="154" y="126"/>
                      <a:pt x="149" y="127"/>
                      <a:pt x="144" y="125"/>
                    </a:cubicBezTo>
                    <a:cubicBezTo>
                      <a:pt x="139" y="124"/>
                      <a:pt x="136" y="120"/>
                      <a:pt x="136" y="115"/>
                    </a:cubicBezTo>
                    <a:cubicBezTo>
                      <a:pt x="136" y="82"/>
                      <a:pt x="136" y="82"/>
                      <a:pt x="136" y="82"/>
                    </a:cubicBezTo>
                    <a:cubicBezTo>
                      <a:pt x="23" y="179"/>
                      <a:pt x="23" y="179"/>
                      <a:pt x="23" y="179"/>
                    </a:cubicBezTo>
                    <a:cubicBezTo>
                      <a:pt x="21" y="181"/>
                      <a:pt x="17" y="182"/>
                      <a:pt x="14" y="1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3635376" y="5032375"/>
                <a:ext cx="282575" cy="244475"/>
              </a:xfrm>
              <a:custGeom>
                <a:avLst/>
                <a:gdLst>
                  <a:gd name="T0" fmla="*/ 131 w 178"/>
                  <a:gd name="T1" fmla="*/ 154 h 154"/>
                  <a:gd name="T2" fmla="*/ 178 w 178"/>
                  <a:gd name="T3" fmla="*/ 0 h 154"/>
                  <a:gd name="T4" fmla="*/ 0 w 178"/>
                  <a:gd name="T5" fmla="*/ 43 h 154"/>
                  <a:gd name="T6" fmla="*/ 131 w 178"/>
                  <a:gd name="T7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54">
                    <a:moveTo>
                      <a:pt x="131" y="154"/>
                    </a:moveTo>
                    <a:lnTo>
                      <a:pt x="178" y="0"/>
                    </a:lnTo>
                    <a:lnTo>
                      <a:pt x="0" y="43"/>
                    </a:lnTo>
                    <a:lnTo>
                      <a:pt x="131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252820" y="970018"/>
            <a:ext cx="1153061" cy="1300608"/>
            <a:chOff x="6258051" y="947028"/>
            <a:chExt cx="1153061" cy="1300608"/>
          </a:xfrm>
        </p:grpSpPr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6258051" y="947028"/>
              <a:ext cx="1153061" cy="1300608"/>
            </a:xfrm>
            <a:custGeom>
              <a:avLst/>
              <a:gdLst>
                <a:gd name="T0" fmla="*/ 311 w 622"/>
                <a:gd name="T1" fmla="*/ 702 h 702"/>
                <a:gd name="T2" fmla="*/ 91 w 622"/>
                <a:gd name="T3" fmla="*/ 512 h 702"/>
                <a:gd name="T4" fmla="*/ 0 w 622"/>
                <a:gd name="T5" fmla="*/ 159 h 702"/>
                <a:gd name="T6" fmla="*/ 7 w 622"/>
                <a:gd name="T7" fmla="*/ 29 h 702"/>
                <a:gd name="T8" fmla="*/ 146 w 622"/>
                <a:gd name="T9" fmla="*/ 84 h 702"/>
                <a:gd name="T10" fmla="*/ 312 w 622"/>
                <a:gd name="T11" fmla="*/ 0 h 702"/>
                <a:gd name="T12" fmla="*/ 477 w 622"/>
                <a:gd name="T13" fmla="*/ 84 h 702"/>
                <a:gd name="T14" fmla="*/ 616 w 622"/>
                <a:gd name="T15" fmla="*/ 29 h 702"/>
                <a:gd name="T16" fmla="*/ 622 w 622"/>
                <a:gd name="T17" fmla="*/ 159 h 702"/>
                <a:gd name="T18" fmla="*/ 532 w 622"/>
                <a:gd name="T19" fmla="*/ 512 h 702"/>
                <a:gd name="T20" fmla="*/ 311 w 622"/>
                <a:gd name="T21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702">
                  <a:moveTo>
                    <a:pt x="311" y="702"/>
                  </a:moveTo>
                  <a:cubicBezTo>
                    <a:pt x="225" y="675"/>
                    <a:pt x="147" y="607"/>
                    <a:pt x="91" y="512"/>
                  </a:cubicBezTo>
                  <a:cubicBezTo>
                    <a:pt x="33" y="412"/>
                    <a:pt x="0" y="287"/>
                    <a:pt x="0" y="159"/>
                  </a:cubicBezTo>
                  <a:cubicBezTo>
                    <a:pt x="0" y="123"/>
                    <a:pt x="3" y="71"/>
                    <a:pt x="7" y="29"/>
                  </a:cubicBezTo>
                  <a:cubicBezTo>
                    <a:pt x="44" y="64"/>
                    <a:pt x="94" y="84"/>
                    <a:pt x="146" y="84"/>
                  </a:cubicBezTo>
                  <a:cubicBezTo>
                    <a:pt x="212" y="84"/>
                    <a:pt x="273" y="52"/>
                    <a:pt x="312" y="0"/>
                  </a:cubicBezTo>
                  <a:cubicBezTo>
                    <a:pt x="350" y="52"/>
                    <a:pt x="412" y="84"/>
                    <a:pt x="477" y="84"/>
                  </a:cubicBezTo>
                  <a:cubicBezTo>
                    <a:pt x="529" y="84"/>
                    <a:pt x="578" y="64"/>
                    <a:pt x="616" y="29"/>
                  </a:cubicBezTo>
                  <a:cubicBezTo>
                    <a:pt x="620" y="71"/>
                    <a:pt x="622" y="124"/>
                    <a:pt x="622" y="159"/>
                  </a:cubicBezTo>
                  <a:cubicBezTo>
                    <a:pt x="622" y="287"/>
                    <a:pt x="590" y="412"/>
                    <a:pt x="532" y="512"/>
                  </a:cubicBezTo>
                  <a:cubicBezTo>
                    <a:pt x="475" y="607"/>
                    <a:pt x="397" y="675"/>
                    <a:pt x="311" y="702"/>
                  </a:cubicBezTo>
                  <a:close/>
                </a:path>
              </a:pathLst>
            </a:custGeom>
            <a:gradFill>
              <a:gsLst>
                <a:gs pos="100000">
                  <a:srgbClr val="F7AE04"/>
                </a:gs>
                <a:gs pos="0">
                  <a:srgbClr val="EA7505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6511381" y="1226761"/>
              <a:ext cx="646401" cy="669041"/>
              <a:chOff x="8116888" y="4364038"/>
              <a:chExt cx="1314450" cy="1360488"/>
            </a:xfrm>
          </p:grpSpPr>
          <p:sp>
            <p:nvSpPr>
              <p:cNvPr id="84" name="Freeform 21"/>
              <p:cNvSpPr>
                <a:spLocks/>
              </p:cNvSpPr>
              <p:nvPr/>
            </p:nvSpPr>
            <p:spPr bwMode="auto">
              <a:xfrm>
                <a:off x="8451851" y="4691063"/>
                <a:ext cx="652463" cy="728663"/>
              </a:xfrm>
              <a:custGeom>
                <a:avLst/>
                <a:gdLst>
                  <a:gd name="T0" fmla="*/ 174 w 174"/>
                  <a:gd name="T1" fmla="*/ 87 h 194"/>
                  <a:gd name="T2" fmla="*/ 87 w 174"/>
                  <a:gd name="T3" fmla="*/ 0 h 194"/>
                  <a:gd name="T4" fmla="*/ 0 w 174"/>
                  <a:gd name="T5" fmla="*/ 87 h 194"/>
                  <a:gd name="T6" fmla="*/ 47 w 174"/>
                  <a:gd name="T7" fmla="*/ 165 h 194"/>
                  <a:gd name="T8" fmla="*/ 47 w 174"/>
                  <a:gd name="T9" fmla="*/ 194 h 194"/>
                  <a:gd name="T10" fmla="*/ 127 w 174"/>
                  <a:gd name="T11" fmla="*/ 194 h 194"/>
                  <a:gd name="T12" fmla="*/ 127 w 174"/>
                  <a:gd name="T13" fmla="*/ 165 h 194"/>
                  <a:gd name="T14" fmla="*/ 174 w 174"/>
                  <a:gd name="T15" fmla="*/ 8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94">
                    <a:moveTo>
                      <a:pt x="174" y="87"/>
                    </a:move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7"/>
                    </a:cubicBezTo>
                    <a:cubicBezTo>
                      <a:pt x="0" y="121"/>
                      <a:pt x="19" y="150"/>
                      <a:pt x="47" y="165"/>
                    </a:cubicBezTo>
                    <a:cubicBezTo>
                      <a:pt x="47" y="194"/>
                      <a:pt x="47" y="194"/>
                      <a:pt x="47" y="194"/>
                    </a:cubicBezTo>
                    <a:cubicBezTo>
                      <a:pt x="127" y="194"/>
                      <a:pt x="127" y="194"/>
                      <a:pt x="127" y="194"/>
                    </a:cubicBezTo>
                    <a:cubicBezTo>
                      <a:pt x="127" y="165"/>
                      <a:pt x="127" y="165"/>
                      <a:pt x="127" y="165"/>
                    </a:cubicBezTo>
                    <a:cubicBezTo>
                      <a:pt x="155" y="150"/>
                      <a:pt x="174" y="121"/>
                      <a:pt x="174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2"/>
              <p:cNvSpPr>
                <a:spLocks/>
              </p:cNvSpPr>
              <p:nvPr/>
            </p:nvSpPr>
            <p:spPr bwMode="auto">
              <a:xfrm>
                <a:off x="8628063" y="5454650"/>
                <a:ext cx="300038" cy="52388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3"/>
              <p:cNvSpPr>
                <a:spLocks/>
              </p:cNvSpPr>
              <p:nvPr/>
            </p:nvSpPr>
            <p:spPr bwMode="auto">
              <a:xfrm>
                <a:off x="8628063" y="5524500"/>
                <a:ext cx="300038" cy="53975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"/>
              <p:cNvSpPr>
                <a:spLocks/>
              </p:cNvSpPr>
              <p:nvPr/>
            </p:nvSpPr>
            <p:spPr bwMode="auto">
              <a:xfrm>
                <a:off x="8661401" y="5595938"/>
                <a:ext cx="228600" cy="53975"/>
              </a:xfrm>
              <a:custGeom>
                <a:avLst/>
                <a:gdLst>
                  <a:gd name="T0" fmla="*/ 61 w 61"/>
                  <a:gd name="T1" fmla="*/ 7 h 14"/>
                  <a:gd name="T2" fmla="*/ 56 w 61"/>
                  <a:gd name="T3" fmla="*/ 14 h 14"/>
                  <a:gd name="T4" fmla="*/ 5 w 61"/>
                  <a:gd name="T5" fmla="*/ 14 h 14"/>
                  <a:gd name="T6" fmla="*/ 0 w 61"/>
                  <a:gd name="T7" fmla="*/ 7 h 14"/>
                  <a:gd name="T8" fmla="*/ 0 w 61"/>
                  <a:gd name="T9" fmla="*/ 7 h 14"/>
                  <a:gd name="T10" fmla="*/ 5 w 61"/>
                  <a:gd name="T11" fmla="*/ 0 h 14"/>
                  <a:gd name="T12" fmla="*/ 56 w 61"/>
                  <a:gd name="T13" fmla="*/ 0 h 14"/>
                  <a:gd name="T14" fmla="*/ 61 w 61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14">
                    <a:moveTo>
                      <a:pt x="61" y="7"/>
                    </a:moveTo>
                    <a:cubicBezTo>
                      <a:pt x="61" y="11"/>
                      <a:pt x="59" y="14"/>
                      <a:pt x="5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1" y="3"/>
                      <a:pt x="6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5"/>
              <p:cNvSpPr>
                <a:spLocks/>
              </p:cNvSpPr>
              <p:nvPr/>
            </p:nvSpPr>
            <p:spPr bwMode="auto">
              <a:xfrm>
                <a:off x="8713788" y="5672138"/>
                <a:ext cx="120650" cy="52388"/>
              </a:xfrm>
              <a:custGeom>
                <a:avLst/>
                <a:gdLst>
                  <a:gd name="T0" fmla="*/ 32 w 32"/>
                  <a:gd name="T1" fmla="*/ 7 h 14"/>
                  <a:gd name="T2" fmla="*/ 30 w 32"/>
                  <a:gd name="T3" fmla="*/ 14 h 14"/>
                  <a:gd name="T4" fmla="*/ 3 w 32"/>
                  <a:gd name="T5" fmla="*/ 14 h 14"/>
                  <a:gd name="T6" fmla="*/ 0 w 32"/>
                  <a:gd name="T7" fmla="*/ 7 h 14"/>
                  <a:gd name="T8" fmla="*/ 0 w 32"/>
                  <a:gd name="T9" fmla="*/ 7 h 14"/>
                  <a:gd name="T10" fmla="*/ 3 w 32"/>
                  <a:gd name="T11" fmla="*/ 0 h 14"/>
                  <a:gd name="T12" fmla="*/ 30 w 32"/>
                  <a:gd name="T13" fmla="*/ 0 h 14"/>
                  <a:gd name="T14" fmla="*/ 32 w 32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4">
                    <a:moveTo>
                      <a:pt x="32" y="7"/>
                    </a:moveTo>
                    <a:cubicBezTo>
                      <a:pt x="32" y="10"/>
                      <a:pt x="31" y="14"/>
                      <a:pt x="30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3"/>
                      <a:pt x="3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6"/>
              <p:cNvSpPr>
                <a:spLocks/>
              </p:cNvSpPr>
              <p:nvPr/>
            </p:nvSpPr>
            <p:spPr bwMode="auto">
              <a:xfrm>
                <a:off x="8740776" y="4364038"/>
                <a:ext cx="71438" cy="266700"/>
              </a:xfrm>
              <a:custGeom>
                <a:avLst/>
                <a:gdLst>
                  <a:gd name="T0" fmla="*/ 19 w 19"/>
                  <a:gd name="T1" fmla="*/ 63 h 71"/>
                  <a:gd name="T2" fmla="*/ 9 w 19"/>
                  <a:gd name="T3" fmla="*/ 71 h 71"/>
                  <a:gd name="T4" fmla="*/ 9 w 19"/>
                  <a:gd name="T5" fmla="*/ 71 h 71"/>
                  <a:gd name="T6" fmla="*/ 0 w 19"/>
                  <a:gd name="T7" fmla="*/ 63 h 71"/>
                  <a:gd name="T8" fmla="*/ 0 w 19"/>
                  <a:gd name="T9" fmla="*/ 8 h 71"/>
                  <a:gd name="T10" fmla="*/ 9 w 19"/>
                  <a:gd name="T11" fmla="*/ 0 h 71"/>
                  <a:gd name="T12" fmla="*/ 9 w 19"/>
                  <a:gd name="T13" fmla="*/ 0 h 71"/>
                  <a:gd name="T14" fmla="*/ 19 w 19"/>
                  <a:gd name="T15" fmla="*/ 8 h 71"/>
                  <a:gd name="T16" fmla="*/ 19 w 19"/>
                  <a:gd name="T17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71">
                    <a:moveTo>
                      <a:pt x="19" y="63"/>
                    </a:moveTo>
                    <a:cubicBezTo>
                      <a:pt x="19" y="67"/>
                      <a:pt x="15" y="71"/>
                      <a:pt x="9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4" y="71"/>
                      <a:pt x="0" y="67"/>
                      <a:pt x="0" y="6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5" y="0"/>
                      <a:pt x="19" y="4"/>
                      <a:pt x="19" y="8"/>
                    </a:cubicBez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7"/>
              <p:cNvSpPr>
                <a:spLocks/>
              </p:cNvSpPr>
              <p:nvPr/>
            </p:nvSpPr>
            <p:spPr bwMode="auto">
              <a:xfrm>
                <a:off x="8281988" y="4556125"/>
                <a:ext cx="217488" cy="217488"/>
              </a:xfrm>
              <a:custGeom>
                <a:avLst/>
                <a:gdLst>
                  <a:gd name="T0" fmla="*/ 55 w 58"/>
                  <a:gd name="T1" fmla="*/ 42 h 58"/>
                  <a:gd name="T2" fmla="*/ 54 w 58"/>
                  <a:gd name="T3" fmla="*/ 54 h 58"/>
                  <a:gd name="T4" fmla="*/ 54 w 58"/>
                  <a:gd name="T5" fmla="*/ 54 h 58"/>
                  <a:gd name="T6" fmla="*/ 42 w 58"/>
                  <a:gd name="T7" fmla="*/ 55 h 58"/>
                  <a:gd name="T8" fmla="*/ 3 w 58"/>
                  <a:gd name="T9" fmla="*/ 16 h 58"/>
                  <a:gd name="T10" fmla="*/ 4 w 58"/>
                  <a:gd name="T11" fmla="*/ 4 h 58"/>
                  <a:gd name="T12" fmla="*/ 4 w 58"/>
                  <a:gd name="T13" fmla="*/ 4 h 58"/>
                  <a:gd name="T14" fmla="*/ 16 w 58"/>
                  <a:gd name="T15" fmla="*/ 3 h 58"/>
                  <a:gd name="T16" fmla="*/ 55 w 58"/>
                  <a:gd name="T17" fmla="*/ 4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55" y="42"/>
                    </a:moveTo>
                    <a:cubicBezTo>
                      <a:pt x="58" y="45"/>
                      <a:pt x="58" y="50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0" y="57"/>
                      <a:pt x="45" y="58"/>
                      <a:pt x="42" y="5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7" y="0"/>
                      <a:pt x="13" y="0"/>
                      <a:pt x="16" y="3"/>
                    </a:cubicBezTo>
                    <a:lnTo>
                      <a:pt x="55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8"/>
              <p:cNvSpPr>
                <a:spLocks/>
              </p:cNvSpPr>
              <p:nvPr/>
            </p:nvSpPr>
            <p:spPr bwMode="auto">
              <a:xfrm>
                <a:off x="9059863" y="4556125"/>
                <a:ext cx="217488" cy="217488"/>
              </a:xfrm>
              <a:custGeom>
                <a:avLst/>
                <a:gdLst>
                  <a:gd name="T0" fmla="*/ 16 w 58"/>
                  <a:gd name="T1" fmla="*/ 55 h 58"/>
                  <a:gd name="T2" fmla="*/ 4 w 58"/>
                  <a:gd name="T3" fmla="*/ 54 h 58"/>
                  <a:gd name="T4" fmla="*/ 4 w 58"/>
                  <a:gd name="T5" fmla="*/ 54 h 58"/>
                  <a:gd name="T6" fmla="*/ 3 w 58"/>
                  <a:gd name="T7" fmla="*/ 42 h 58"/>
                  <a:gd name="T8" fmla="*/ 42 w 58"/>
                  <a:gd name="T9" fmla="*/ 3 h 58"/>
                  <a:gd name="T10" fmla="*/ 54 w 58"/>
                  <a:gd name="T11" fmla="*/ 4 h 58"/>
                  <a:gd name="T12" fmla="*/ 54 w 58"/>
                  <a:gd name="T13" fmla="*/ 4 h 58"/>
                  <a:gd name="T14" fmla="*/ 55 w 58"/>
                  <a:gd name="T15" fmla="*/ 16 h 58"/>
                  <a:gd name="T16" fmla="*/ 16 w 58"/>
                  <a:gd name="T17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16" y="55"/>
                    </a:moveTo>
                    <a:cubicBezTo>
                      <a:pt x="13" y="58"/>
                      <a:pt x="7" y="57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50"/>
                      <a:pt x="0" y="45"/>
                      <a:pt x="3" y="4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5" y="0"/>
                      <a:pt x="50" y="0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7" y="7"/>
                      <a:pt x="58" y="13"/>
                      <a:pt x="55" y="16"/>
                    </a:cubicBezTo>
                    <a:lnTo>
                      <a:pt x="16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9"/>
              <p:cNvSpPr>
                <a:spLocks/>
              </p:cNvSpPr>
              <p:nvPr/>
            </p:nvSpPr>
            <p:spPr bwMode="auto">
              <a:xfrm>
                <a:off x="9164638" y="5021263"/>
                <a:ext cx="266700" cy="68263"/>
              </a:xfrm>
              <a:custGeom>
                <a:avLst/>
                <a:gdLst>
                  <a:gd name="T0" fmla="*/ 8 w 71"/>
                  <a:gd name="T1" fmla="*/ 18 h 18"/>
                  <a:gd name="T2" fmla="*/ 0 w 71"/>
                  <a:gd name="T3" fmla="*/ 9 h 18"/>
                  <a:gd name="T4" fmla="*/ 0 w 71"/>
                  <a:gd name="T5" fmla="*/ 9 h 18"/>
                  <a:gd name="T6" fmla="*/ 8 w 71"/>
                  <a:gd name="T7" fmla="*/ 0 h 18"/>
                  <a:gd name="T8" fmla="*/ 63 w 71"/>
                  <a:gd name="T9" fmla="*/ 0 h 18"/>
                  <a:gd name="T10" fmla="*/ 71 w 71"/>
                  <a:gd name="T11" fmla="*/ 9 h 18"/>
                  <a:gd name="T12" fmla="*/ 71 w 71"/>
                  <a:gd name="T13" fmla="*/ 9 h 18"/>
                  <a:gd name="T14" fmla="*/ 63 w 71"/>
                  <a:gd name="T15" fmla="*/ 18 h 18"/>
                  <a:gd name="T16" fmla="*/ 8 w 71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8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30"/>
              <p:cNvSpPr>
                <a:spLocks/>
              </p:cNvSpPr>
              <p:nvPr/>
            </p:nvSpPr>
            <p:spPr bwMode="auto">
              <a:xfrm>
                <a:off x="8116888" y="5021263"/>
                <a:ext cx="266700" cy="68263"/>
              </a:xfrm>
              <a:custGeom>
                <a:avLst/>
                <a:gdLst>
                  <a:gd name="T0" fmla="*/ 63 w 71"/>
                  <a:gd name="T1" fmla="*/ 0 h 18"/>
                  <a:gd name="T2" fmla="*/ 71 w 71"/>
                  <a:gd name="T3" fmla="*/ 9 h 18"/>
                  <a:gd name="T4" fmla="*/ 71 w 71"/>
                  <a:gd name="T5" fmla="*/ 9 h 18"/>
                  <a:gd name="T6" fmla="*/ 63 w 71"/>
                  <a:gd name="T7" fmla="*/ 18 h 18"/>
                  <a:gd name="T8" fmla="*/ 8 w 71"/>
                  <a:gd name="T9" fmla="*/ 18 h 18"/>
                  <a:gd name="T10" fmla="*/ 0 w 71"/>
                  <a:gd name="T11" fmla="*/ 9 h 18"/>
                  <a:gd name="T12" fmla="*/ 0 w 71"/>
                  <a:gd name="T13" fmla="*/ 9 h 18"/>
                  <a:gd name="T14" fmla="*/ 8 w 71"/>
                  <a:gd name="T15" fmla="*/ 0 h 18"/>
                  <a:gd name="T16" fmla="*/ 63 w 71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63" y="0"/>
                    </a:move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31"/>
              <p:cNvSpPr>
                <a:spLocks/>
              </p:cNvSpPr>
              <p:nvPr/>
            </p:nvSpPr>
            <p:spPr bwMode="auto">
              <a:xfrm>
                <a:off x="9013826" y="5281613"/>
                <a:ext cx="211138" cy="220663"/>
              </a:xfrm>
              <a:custGeom>
                <a:avLst/>
                <a:gdLst>
                  <a:gd name="T0" fmla="*/ 53 w 56"/>
                  <a:gd name="T1" fmla="*/ 43 h 59"/>
                  <a:gd name="T2" fmla="*/ 52 w 56"/>
                  <a:gd name="T3" fmla="*/ 56 h 59"/>
                  <a:gd name="T4" fmla="*/ 52 w 56"/>
                  <a:gd name="T5" fmla="*/ 56 h 59"/>
                  <a:gd name="T6" fmla="*/ 40 w 56"/>
                  <a:gd name="T7" fmla="*/ 56 h 59"/>
                  <a:gd name="T8" fmla="*/ 3 w 56"/>
                  <a:gd name="T9" fmla="*/ 15 h 59"/>
                  <a:gd name="T10" fmla="*/ 4 w 56"/>
                  <a:gd name="T11" fmla="*/ 3 h 59"/>
                  <a:gd name="T12" fmla="*/ 4 w 56"/>
                  <a:gd name="T13" fmla="*/ 3 h 59"/>
                  <a:gd name="T14" fmla="*/ 16 w 56"/>
                  <a:gd name="T15" fmla="*/ 3 h 59"/>
                  <a:gd name="T16" fmla="*/ 53 w 56"/>
                  <a:gd name="T17" fmla="*/ 4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9">
                    <a:moveTo>
                      <a:pt x="53" y="43"/>
                    </a:moveTo>
                    <a:cubicBezTo>
                      <a:pt x="56" y="47"/>
                      <a:pt x="56" y="52"/>
                      <a:pt x="52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48" y="59"/>
                      <a:pt x="43" y="59"/>
                      <a:pt x="40" y="5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2"/>
                      <a:pt x="0" y="7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8" y="0"/>
                      <a:pt x="13" y="0"/>
                      <a:pt x="16" y="3"/>
                    </a:cubicBezTo>
                    <a:lnTo>
                      <a:pt x="53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32"/>
              <p:cNvSpPr>
                <a:spLocks/>
              </p:cNvSpPr>
              <p:nvPr/>
            </p:nvSpPr>
            <p:spPr bwMode="auto">
              <a:xfrm>
                <a:off x="8320088" y="5281613"/>
                <a:ext cx="214313" cy="220663"/>
              </a:xfrm>
              <a:custGeom>
                <a:avLst/>
                <a:gdLst>
                  <a:gd name="T0" fmla="*/ 16 w 57"/>
                  <a:gd name="T1" fmla="*/ 56 h 59"/>
                  <a:gd name="T2" fmla="*/ 4 w 57"/>
                  <a:gd name="T3" fmla="*/ 55 h 59"/>
                  <a:gd name="T4" fmla="*/ 4 w 57"/>
                  <a:gd name="T5" fmla="*/ 55 h 59"/>
                  <a:gd name="T6" fmla="*/ 3 w 57"/>
                  <a:gd name="T7" fmla="*/ 43 h 59"/>
                  <a:gd name="T8" fmla="*/ 40 w 57"/>
                  <a:gd name="T9" fmla="*/ 3 h 59"/>
                  <a:gd name="T10" fmla="*/ 52 w 57"/>
                  <a:gd name="T11" fmla="*/ 4 h 59"/>
                  <a:gd name="T12" fmla="*/ 52 w 57"/>
                  <a:gd name="T13" fmla="*/ 4 h 59"/>
                  <a:gd name="T14" fmla="*/ 54 w 57"/>
                  <a:gd name="T15" fmla="*/ 16 h 59"/>
                  <a:gd name="T16" fmla="*/ 16 w 57"/>
                  <a:gd name="T17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9">
                    <a:moveTo>
                      <a:pt x="16" y="56"/>
                    </a:moveTo>
                    <a:cubicBezTo>
                      <a:pt x="13" y="59"/>
                      <a:pt x="7" y="59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0" y="52"/>
                      <a:pt x="0" y="46"/>
                      <a:pt x="3" y="4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3" y="0"/>
                      <a:pt x="49" y="0"/>
                      <a:pt x="5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6" y="7"/>
                      <a:pt x="57" y="12"/>
                      <a:pt x="54" y="16"/>
                    </a:cubicBezTo>
                    <a:lnTo>
                      <a:pt x="16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6" name="文本框 95"/>
          <p:cNvSpPr txBox="1"/>
          <p:nvPr/>
        </p:nvSpPr>
        <p:spPr>
          <a:xfrm>
            <a:off x="2457941" y="2356046"/>
            <a:ext cx="322573" cy="34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4127502" y="2356046"/>
            <a:ext cx="353317" cy="34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827807" y="2356046"/>
            <a:ext cx="360411" cy="34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535205" y="2356046"/>
            <a:ext cx="352528" cy="34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90321" y="3976672"/>
            <a:ext cx="315719" cy="292757"/>
            <a:chOff x="2584792" y="3863577"/>
            <a:chExt cx="315719" cy="2927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6" name="Freeform 324"/>
            <p:cNvSpPr>
              <a:spLocks/>
            </p:cNvSpPr>
            <p:nvPr/>
          </p:nvSpPr>
          <p:spPr bwMode="auto">
            <a:xfrm>
              <a:off x="2584792" y="3863577"/>
              <a:ext cx="129158" cy="292757"/>
            </a:xfrm>
            <a:custGeom>
              <a:avLst/>
              <a:gdLst>
                <a:gd name="T0" fmla="*/ 0 w 118"/>
                <a:gd name="T1" fmla="*/ 147 h 265"/>
                <a:gd name="T2" fmla="*/ 0 w 118"/>
                <a:gd name="T3" fmla="*/ 150 h 265"/>
                <a:gd name="T4" fmla="*/ 0 w 118"/>
                <a:gd name="T5" fmla="*/ 248 h 265"/>
                <a:gd name="T6" fmla="*/ 17 w 118"/>
                <a:gd name="T7" fmla="*/ 265 h 265"/>
                <a:gd name="T8" fmla="*/ 101 w 118"/>
                <a:gd name="T9" fmla="*/ 265 h 265"/>
                <a:gd name="T10" fmla="*/ 118 w 118"/>
                <a:gd name="T11" fmla="*/ 248 h 265"/>
                <a:gd name="T12" fmla="*/ 118 w 118"/>
                <a:gd name="T13" fmla="*/ 150 h 265"/>
                <a:gd name="T14" fmla="*/ 101 w 118"/>
                <a:gd name="T15" fmla="*/ 133 h 265"/>
                <a:gd name="T16" fmla="*/ 70 w 118"/>
                <a:gd name="T17" fmla="*/ 133 h 265"/>
                <a:gd name="T18" fmla="*/ 71 w 118"/>
                <a:gd name="T19" fmla="*/ 133 h 265"/>
                <a:gd name="T20" fmla="*/ 118 w 118"/>
                <a:gd name="T21" fmla="*/ 59 h 265"/>
                <a:gd name="T22" fmla="*/ 118 w 118"/>
                <a:gd name="T23" fmla="*/ 0 h 265"/>
                <a:gd name="T24" fmla="*/ 0 w 118"/>
                <a:gd name="T25" fmla="*/ 1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265">
                  <a:moveTo>
                    <a:pt x="0" y="147"/>
                  </a:moveTo>
                  <a:cubicBezTo>
                    <a:pt x="0" y="148"/>
                    <a:pt x="0" y="149"/>
                    <a:pt x="0" y="15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7"/>
                    <a:pt x="7" y="265"/>
                    <a:pt x="17" y="265"/>
                  </a:cubicBezTo>
                  <a:cubicBezTo>
                    <a:pt x="101" y="265"/>
                    <a:pt x="101" y="265"/>
                    <a:pt x="101" y="265"/>
                  </a:cubicBezTo>
                  <a:cubicBezTo>
                    <a:pt x="111" y="265"/>
                    <a:pt x="118" y="257"/>
                    <a:pt x="118" y="248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41"/>
                    <a:pt x="111" y="133"/>
                    <a:pt x="101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1" y="83"/>
                    <a:pt x="84" y="59"/>
                    <a:pt x="118" y="59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7" y="6"/>
                    <a:pt x="1" y="73"/>
                    <a:pt x="0" y="147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25"/>
            <p:cNvSpPr>
              <a:spLocks/>
            </p:cNvSpPr>
            <p:nvPr/>
          </p:nvSpPr>
          <p:spPr bwMode="auto">
            <a:xfrm>
              <a:off x="2768483" y="3863577"/>
              <a:ext cx="132028" cy="292757"/>
            </a:xfrm>
            <a:custGeom>
              <a:avLst/>
              <a:gdLst>
                <a:gd name="T0" fmla="*/ 1 w 119"/>
                <a:gd name="T1" fmla="*/ 147 h 265"/>
                <a:gd name="T2" fmla="*/ 0 w 119"/>
                <a:gd name="T3" fmla="*/ 150 h 265"/>
                <a:gd name="T4" fmla="*/ 0 w 119"/>
                <a:gd name="T5" fmla="*/ 248 h 265"/>
                <a:gd name="T6" fmla="*/ 17 w 119"/>
                <a:gd name="T7" fmla="*/ 265 h 265"/>
                <a:gd name="T8" fmla="*/ 102 w 119"/>
                <a:gd name="T9" fmla="*/ 265 h 265"/>
                <a:gd name="T10" fmla="*/ 119 w 119"/>
                <a:gd name="T11" fmla="*/ 248 h 265"/>
                <a:gd name="T12" fmla="*/ 119 w 119"/>
                <a:gd name="T13" fmla="*/ 150 h 265"/>
                <a:gd name="T14" fmla="*/ 102 w 119"/>
                <a:gd name="T15" fmla="*/ 133 h 265"/>
                <a:gd name="T16" fmla="*/ 71 w 119"/>
                <a:gd name="T17" fmla="*/ 133 h 265"/>
                <a:gd name="T18" fmla="*/ 72 w 119"/>
                <a:gd name="T19" fmla="*/ 133 h 265"/>
                <a:gd name="T20" fmla="*/ 119 w 119"/>
                <a:gd name="T21" fmla="*/ 59 h 265"/>
                <a:gd name="T22" fmla="*/ 119 w 119"/>
                <a:gd name="T23" fmla="*/ 0 h 265"/>
                <a:gd name="T24" fmla="*/ 1 w 119"/>
                <a:gd name="T25" fmla="*/ 1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65">
                  <a:moveTo>
                    <a:pt x="1" y="147"/>
                  </a:moveTo>
                  <a:cubicBezTo>
                    <a:pt x="1" y="148"/>
                    <a:pt x="0" y="149"/>
                    <a:pt x="0" y="15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7"/>
                    <a:pt x="8" y="265"/>
                    <a:pt x="17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11" y="265"/>
                    <a:pt x="119" y="257"/>
                    <a:pt x="119" y="248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1"/>
                    <a:pt x="111" y="133"/>
                    <a:pt x="10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2" y="83"/>
                    <a:pt x="85" y="59"/>
                    <a:pt x="119" y="59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" y="6"/>
                    <a:pt x="1" y="73"/>
                    <a:pt x="1" y="147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 rot="10800000">
            <a:off x="7799685" y="4009955"/>
            <a:ext cx="315719" cy="292757"/>
            <a:chOff x="8222190" y="4091244"/>
            <a:chExt cx="315719" cy="292757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8" name="Freeform 324"/>
            <p:cNvSpPr>
              <a:spLocks/>
            </p:cNvSpPr>
            <p:nvPr/>
          </p:nvSpPr>
          <p:spPr bwMode="auto">
            <a:xfrm>
              <a:off x="8222190" y="4091244"/>
              <a:ext cx="129158" cy="292757"/>
            </a:xfrm>
            <a:custGeom>
              <a:avLst/>
              <a:gdLst>
                <a:gd name="T0" fmla="*/ 0 w 118"/>
                <a:gd name="T1" fmla="*/ 147 h 265"/>
                <a:gd name="T2" fmla="*/ 0 w 118"/>
                <a:gd name="T3" fmla="*/ 150 h 265"/>
                <a:gd name="T4" fmla="*/ 0 w 118"/>
                <a:gd name="T5" fmla="*/ 248 h 265"/>
                <a:gd name="T6" fmla="*/ 17 w 118"/>
                <a:gd name="T7" fmla="*/ 265 h 265"/>
                <a:gd name="T8" fmla="*/ 101 w 118"/>
                <a:gd name="T9" fmla="*/ 265 h 265"/>
                <a:gd name="T10" fmla="*/ 118 w 118"/>
                <a:gd name="T11" fmla="*/ 248 h 265"/>
                <a:gd name="T12" fmla="*/ 118 w 118"/>
                <a:gd name="T13" fmla="*/ 150 h 265"/>
                <a:gd name="T14" fmla="*/ 101 w 118"/>
                <a:gd name="T15" fmla="*/ 133 h 265"/>
                <a:gd name="T16" fmla="*/ 70 w 118"/>
                <a:gd name="T17" fmla="*/ 133 h 265"/>
                <a:gd name="T18" fmla="*/ 71 w 118"/>
                <a:gd name="T19" fmla="*/ 133 h 265"/>
                <a:gd name="T20" fmla="*/ 118 w 118"/>
                <a:gd name="T21" fmla="*/ 59 h 265"/>
                <a:gd name="T22" fmla="*/ 118 w 118"/>
                <a:gd name="T23" fmla="*/ 0 h 265"/>
                <a:gd name="T24" fmla="*/ 0 w 118"/>
                <a:gd name="T25" fmla="*/ 1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265">
                  <a:moveTo>
                    <a:pt x="0" y="147"/>
                  </a:moveTo>
                  <a:cubicBezTo>
                    <a:pt x="0" y="148"/>
                    <a:pt x="0" y="149"/>
                    <a:pt x="0" y="15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7"/>
                    <a:pt x="7" y="265"/>
                    <a:pt x="17" y="265"/>
                  </a:cubicBezTo>
                  <a:cubicBezTo>
                    <a:pt x="101" y="265"/>
                    <a:pt x="101" y="265"/>
                    <a:pt x="101" y="265"/>
                  </a:cubicBezTo>
                  <a:cubicBezTo>
                    <a:pt x="111" y="265"/>
                    <a:pt x="118" y="257"/>
                    <a:pt x="118" y="248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41"/>
                    <a:pt x="111" y="133"/>
                    <a:pt x="101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1" y="83"/>
                    <a:pt x="84" y="59"/>
                    <a:pt x="118" y="59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7" y="6"/>
                    <a:pt x="1" y="73"/>
                    <a:pt x="0" y="147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25"/>
            <p:cNvSpPr>
              <a:spLocks/>
            </p:cNvSpPr>
            <p:nvPr/>
          </p:nvSpPr>
          <p:spPr bwMode="auto">
            <a:xfrm>
              <a:off x="8405881" y="4091244"/>
              <a:ext cx="132028" cy="292757"/>
            </a:xfrm>
            <a:custGeom>
              <a:avLst/>
              <a:gdLst>
                <a:gd name="T0" fmla="*/ 1 w 119"/>
                <a:gd name="T1" fmla="*/ 147 h 265"/>
                <a:gd name="T2" fmla="*/ 0 w 119"/>
                <a:gd name="T3" fmla="*/ 150 h 265"/>
                <a:gd name="T4" fmla="*/ 0 w 119"/>
                <a:gd name="T5" fmla="*/ 248 h 265"/>
                <a:gd name="T6" fmla="*/ 17 w 119"/>
                <a:gd name="T7" fmla="*/ 265 h 265"/>
                <a:gd name="T8" fmla="*/ 102 w 119"/>
                <a:gd name="T9" fmla="*/ 265 h 265"/>
                <a:gd name="T10" fmla="*/ 119 w 119"/>
                <a:gd name="T11" fmla="*/ 248 h 265"/>
                <a:gd name="T12" fmla="*/ 119 w 119"/>
                <a:gd name="T13" fmla="*/ 150 h 265"/>
                <a:gd name="T14" fmla="*/ 102 w 119"/>
                <a:gd name="T15" fmla="*/ 133 h 265"/>
                <a:gd name="T16" fmla="*/ 71 w 119"/>
                <a:gd name="T17" fmla="*/ 133 h 265"/>
                <a:gd name="T18" fmla="*/ 72 w 119"/>
                <a:gd name="T19" fmla="*/ 133 h 265"/>
                <a:gd name="T20" fmla="*/ 119 w 119"/>
                <a:gd name="T21" fmla="*/ 59 h 265"/>
                <a:gd name="T22" fmla="*/ 119 w 119"/>
                <a:gd name="T23" fmla="*/ 0 h 265"/>
                <a:gd name="T24" fmla="*/ 1 w 119"/>
                <a:gd name="T25" fmla="*/ 1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265">
                  <a:moveTo>
                    <a:pt x="1" y="147"/>
                  </a:moveTo>
                  <a:cubicBezTo>
                    <a:pt x="1" y="148"/>
                    <a:pt x="0" y="149"/>
                    <a:pt x="0" y="15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7"/>
                    <a:pt x="8" y="265"/>
                    <a:pt x="17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11" y="265"/>
                    <a:pt x="119" y="257"/>
                    <a:pt x="119" y="248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1"/>
                    <a:pt x="111" y="133"/>
                    <a:pt x="10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2" y="83"/>
                    <a:pt x="85" y="59"/>
                    <a:pt x="119" y="59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" y="6"/>
                    <a:pt x="1" y="73"/>
                    <a:pt x="1" y="147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1349018"/>
      </p:ext>
    </p:extLst>
  </p:cSld>
  <p:clrMapOvr>
    <a:masterClrMapping/>
  </p:clrMapOvr>
  <p:transition spd="slow" advTm="1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  <p:extLst mod="1">
    <p:ext uri="{E180D4A7-C9FB-4DFB-919C-405C955672EB}">
      <p14:showEvtLst xmlns:p14="http://schemas.microsoft.com/office/powerpoint/2010/main">
        <p14:playEvt time="0" objId="2"/>
        <p14:stopEvt time="6114" objId="2"/>
      </p14:showEvtLst>
    </p:ext>
  </p:extLs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本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基本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本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895</Words>
  <Application>Microsoft Office PowerPoint</Application>
  <PresentationFormat>全屏显示(16:9)</PresentationFormat>
  <Paragraphs>205</Paragraphs>
  <Slides>25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 Unicode MS</vt:lpstr>
      <vt:lpstr>굴림</vt:lpstr>
      <vt:lpstr>UKIJ Qolyazma</vt:lpstr>
      <vt:lpstr>黑体</vt:lpstr>
      <vt:lpstr>宋体</vt:lpstr>
      <vt:lpstr>微软雅黑</vt:lpstr>
      <vt:lpstr>Aharoni</vt:lpstr>
      <vt:lpstr>Arial</vt:lpstr>
      <vt:lpstr>Arial Black</vt:lpstr>
      <vt:lpstr>Calibri</vt:lpstr>
      <vt:lpstr>Cordia New</vt:lpstr>
      <vt:lpstr>Impact</vt:lpstr>
      <vt:lpstr>Microsoft Sans Serif</vt:lpstr>
      <vt:lpstr>Wingdings</vt:lpstr>
      <vt:lpstr>基本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2015-12-27T10:46:41Z</dcterms:created>
  <dcterms:modified xsi:type="dcterms:W3CDTF">2017-01-08T09:53:54Z</dcterms:modified>
</cp:coreProperties>
</file>